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98" r:id="rId2"/>
    <p:sldId id="329" r:id="rId3"/>
    <p:sldId id="330" r:id="rId4"/>
    <p:sldId id="331" r:id="rId5"/>
    <p:sldId id="347" r:id="rId6"/>
    <p:sldId id="346" r:id="rId7"/>
    <p:sldId id="348" r:id="rId8"/>
    <p:sldId id="349" r:id="rId9"/>
    <p:sldId id="350" r:id="rId10"/>
    <p:sldId id="351" r:id="rId11"/>
    <p:sldId id="352" r:id="rId12"/>
    <p:sldId id="353" r:id="rId13"/>
    <p:sldId id="354"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0541"/>
    <a:srgbClr val="800000"/>
    <a:srgbClr val="990000"/>
    <a:srgbClr val="AB05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4216D3-FE0A-4C35-B4B1-DBFB89756024}" v="1" dt="2020-11-07T04:56:31.361"/>
    <p1510:client id="{6023478D-BDBB-4449-A819-9E03DD0957CF}" v="4067" dt="2020-10-29T19:42:00.389"/>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bia Koc" userId="e257d29cafbd29ec" providerId="Windows Live" clId="Web-{6023478D-BDBB-4449-A819-9E03DD0957CF}"/>
    <pc:docChg chg="addSld delSld modSld">
      <pc:chgData name="Rabia Koc" userId="e257d29cafbd29ec" providerId="Windows Live" clId="Web-{6023478D-BDBB-4449-A819-9E03DD0957CF}" dt="2020-10-29T19:42:00.389" v="4078" actId="1076"/>
      <pc:docMkLst>
        <pc:docMk/>
      </pc:docMkLst>
      <pc:sldChg chg="addSp modSp">
        <pc:chgData name="Rabia Koc" userId="e257d29cafbd29ec" providerId="Windows Live" clId="Web-{6023478D-BDBB-4449-A819-9E03DD0957CF}" dt="2020-10-29T19:30:46.261" v="3651" actId="20577"/>
        <pc:sldMkLst>
          <pc:docMk/>
          <pc:sldMk cId="1926729579" sldId="298"/>
        </pc:sldMkLst>
        <pc:spChg chg="add mod">
          <ac:chgData name="Rabia Koc" userId="e257d29cafbd29ec" providerId="Windows Live" clId="Web-{6023478D-BDBB-4449-A819-9E03DD0957CF}" dt="2020-10-29T19:30:46.261" v="3651" actId="20577"/>
          <ac:spMkLst>
            <pc:docMk/>
            <pc:sldMk cId="1926729579" sldId="298"/>
            <ac:spMk id="3" creationId="{EC73955F-7CD2-413B-82AC-203BC8FA9FB1}"/>
          </ac:spMkLst>
        </pc:spChg>
        <pc:picChg chg="mod">
          <ac:chgData name="Rabia Koc" userId="e257d29cafbd29ec" providerId="Windows Live" clId="Web-{6023478D-BDBB-4449-A819-9E03DD0957CF}" dt="2020-10-29T16:02:39.714" v="16" actId="1076"/>
          <ac:picMkLst>
            <pc:docMk/>
            <pc:sldMk cId="1926729579" sldId="298"/>
            <ac:picMk id="4" creationId="{00000000-0000-0000-0000-000000000000}"/>
          </ac:picMkLst>
        </pc:picChg>
      </pc:sldChg>
      <pc:sldChg chg="addSp delSp modSp">
        <pc:chgData name="Rabia Koc" userId="e257d29cafbd29ec" providerId="Windows Live" clId="Web-{6023478D-BDBB-4449-A819-9E03DD0957CF}" dt="2020-10-29T19:31:15.777" v="3658" actId="20577"/>
        <pc:sldMkLst>
          <pc:docMk/>
          <pc:sldMk cId="863306451" sldId="329"/>
        </pc:sldMkLst>
        <pc:spChg chg="mod">
          <ac:chgData name="Rabia Koc" userId="e257d29cafbd29ec" providerId="Windows Live" clId="Web-{6023478D-BDBB-4449-A819-9E03DD0957CF}" dt="2020-10-29T19:31:15.777" v="3658" actId="20577"/>
          <ac:spMkLst>
            <pc:docMk/>
            <pc:sldMk cId="863306451" sldId="329"/>
            <ac:spMk id="2" creationId="{00000000-0000-0000-0000-000000000000}"/>
          </ac:spMkLst>
        </pc:spChg>
        <pc:spChg chg="del">
          <ac:chgData name="Rabia Koc" userId="e257d29cafbd29ec" providerId="Windows Live" clId="Web-{6023478D-BDBB-4449-A819-9E03DD0957CF}" dt="2020-10-29T16:03:46.528" v="25"/>
          <ac:spMkLst>
            <pc:docMk/>
            <pc:sldMk cId="863306451" sldId="329"/>
            <ac:spMk id="4" creationId="{00000000-0000-0000-0000-000000000000}"/>
          </ac:spMkLst>
        </pc:spChg>
        <pc:picChg chg="add del mod">
          <ac:chgData name="Rabia Koc" userId="e257d29cafbd29ec" providerId="Windows Live" clId="Web-{6023478D-BDBB-4449-A819-9E03DD0957CF}" dt="2020-10-29T16:17:14.666" v="266"/>
          <ac:picMkLst>
            <pc:docMk/>
            <pc:sldMk cId="863306451" sldId="329"/>
            <ac:picMk id="3" creationId="{7274C1B5-7FC2-4B62-B63F-B77D8E2DFABE}"/>
          </ac:picMkLst>
        </pc:picChg>
        <pc:picChg chg="add del mod">
          <ac:chgData name="Rabia Koc" userId="e257d29cafbd29ec" providerId="Windows Live" clId="Web-{6023478D-BDBB-4449-A819-9E03DD0957CF}" dt="2020-10-29T16:49:49.088" v="946"/>
          <ac:picMkLst>
            <pc:docMk/>
            <pc:sldMk cId="863306451" sldId="329"/>
            <ac:picMk id="5" creationId="{4507B88E-5F86-47EB-A1F3-42393C36FBDE}"/>
          </ac:picMkLst>
        </pc:picChg>
        <pc:picChg chg="add del mod">
          <ac:chgData name="Rabia Koc" userId="e257d29cafbd29ec" providerId="Windows Live" clId="Web-{6023478D-BDBB-4449-A819-9E03DD0957CF}" dt="2020-10-29T16:55:34.281" v="969"/>
          <ac:picMkLst>
            <pc:docMk/>
            <pc:sldMk cId="863306451" sldId="329"/>
            <ac:picMk id="6" creationId="{F73C3ECF-D42B-40E7-95AF-BE4F223422A0}"/>
          </ac:picMkLst>
        </pc:picChg>
        <pc:picChg chg="add del mod">
          <ac:chgData name="Rabia Koc" userId="e257d29cafbd29ec" providerId="Windows Live" clId="Web-{6023478D-BDBB-4449-A819-9E03DD0957CF}" dt="2020-10-29T17:16:07.411" v="1608"/>
          <ac:picMkLst>
            <pc:docMk/>
            <pc:sldMk cId="863306451" sldId="329"/>
            <ac:picMk id="7" creationId="{844B301B-BE90-4199-B5AD-5FAA2919F97A}"/>
          </ac:picMkLst>
        </pc:picChg>
        <pc:picChg chg="add del mod">
          <ac:chgData name="Rabia Koc" userId="e257d29cafbd29ec" providerId="Windows Live" clId="Web-{6023478D-BDBB-4449-A819-9E03DD0957CF}" dt="2020-10-29T17:28:35.798" v="1634"/>
          <ac:picMkLst>
            <pc:docMk/>
            <pc:sldMk cId="863306451" sldId="329"/>
            <ac:picMk id="8" creationId="{005B7CC3-8411-4065-8938-DA3D1353AAC3}"/>
          </ac:picMkLst>
        </pc:picChg>
        <pc:picChg chg="add del mod">
          <ac:chgData name="Rabia Koc" userId="e257d29cafbd29ec" providerId="Windows Live" clId="Web-{6023478D-BDBB-4449-A819-9E03DD0957CF}" dt="2020-10-29T18:04:52.131" v="2519"/>
          <ac:picMkLst>
            <pc:docMk/>
            <pc:sldMk cId="863306451" sldId="329"/>
            <ac:picMk id="9" creationId="{80B77685-7B2F-4A8A-9A9B-DDFDE51DDBCF}"/>
          </ac:picMkLst>
        </pc:picChg>
      </pc:sldChg>
      <pc:sldChg chg="addSp delSp modSp">
        <pc:chgData name="Rabia Koc" userId="e257d29cafbd29ec" providerId="Windows Live" clId="Web-{6023478D-BDBB-4449-A819-9E03DD0957CF}" dt="2020-10-29T19:34:45.033" v="3933" actId="20577"/>
        <pc:sldMkLst>
          <pc:docMk/>
          <pc:sldMk cId="411513037" sldId="330"/>
        </pc:sldMkLst>
        <pc:spChg chg="mod">
          <ac:chgData name="Rabia Koc" userId="e257d29cafbd29ec" providerId="Windows Live" clId="Web-{6023478D-BDBB-4449-A819-9E03DD0957CF}" dt="2020-10-29T16:04:19.638" v="32" actId="20577"/>
          <ac:spMkLst>
            <pc:docMk/>
            <pc:sldMk cId="411513037" sldId="330"/>
            <ac:spMk id="2" creationId="{00000000-0000-0000-0000-000000000000}"/>
          </ac:spMkLst>
        </pc:spChg>
        <pc:spChg chg="mod">
          <ac:chgData name="Rabia Koc" userId="e257d29cafbd29ec" providerId="Windows Live" clId="Web-{6023478D-BDBB-4449-A819-9E03DD0957CF}" dt="2020-10-29T19:34:45.033" v="3933" actId="20577"/>
          <ac:spMkLst>
            <pc:docMk/>
            <pc:sldMk cId="411513037" sldId="330"/>
            <ac:spMk id="4" creationId="{00000000-0000-0000-0000-000000000000}"/>
          </ac:spMkLst>
        </pc:spChg>
        <pc:graphicFrameChg chg="add del mod modGraphic">
          <ac:chgData name="Rabia Koc" userId="e257d29cafbd29ec" providerId="Windows Live" clId="Web-{6023478D-BDBB-4449-A819-9E03DD0957CF}" dt="2020-10-29T16:22:55" v="632"/>
          <ac:graphicFrameMkLst>
            <pc:docMk/>
            <pc:sldMk cId="411513037" sldId="330"/>
            <ac:graphicFrameMk id="6" creationId="{9EC19F40-DC02-47D3-AB3E-71CEA4220D55}"/>
          </ac:graphicFrameMkLst>
        </pc:graphicFrameChg>
        <pc:picChg chg="add del mod">
          <ac:chgData name="Rabia Koc" userId="e257d29cafbd29ec" providerId="Windows Live" clId="Web-{6023478D-BDBB-4449-A819-9E03DD0957CF}" dt="2020-10-29T16:17:57.979" v="277"/>
          <ac:picMkLst>
            <pc:docMk/>
            <pc:sldMk cId="411513037" sldId="330"/>
            <ac:picMk id="3" creationId="{F6255B0C-4CAC-4010-970F-00E5B75029AD}"/>
          </ac:picMkLst>
        </pc:picChg>
      </pc:sldChg>
      <pc:sldChg chg="modSp">
        <pc:chgData name="Rabia Koc" userId="e257d29cafbd29ec" providerId="Windows Live" clId="Web-{6023478D-BDBB-4449-A819-9E03DD0957CF}" dt="2020-10-29T19:35:38.285" v="4006" actId="20577"/>
        <pc:sldMkLst>
          <pc:docMk/>
          <pc:sldMk cId="3600247293" sldId="331"/>
        </pc:sldMkLst>
        <pc:spChg chg="mod">
          <ac:chgData name="Rabia Koc" userId="e257d29cafbd29ec" providerId="Windows Live" clId="Web-{6023478D-BDBB-4449-A819-9E03DD0957CF}" dt="2020-10-29T16:05:38.326" v="101" actId="20577"/>
          <ac:spMkLst>
            <pc:docMk/>
            <pc:sldMk cId="3600247293" sldId="331"/>
            <ac:spMk id="2" creationId="{00000000-0000-0000-0000-000000000000}"/>
          </ac:spMkLst>
        </pc:spChg>
        <pc:spChg chg="mod">
          <ac:chgData name="Rabia Koc" userId="e257d29cafbd29ec" providerId="Windows Live" clId="Web-{6023478D-BDBB-4449-A819-9E03DD0957CF}" dt="2020-10-29T19:35:38.285" v="4006" actId="20577"/>
          <ac:spMkLst>
            <pc:docMk/>
            <pc:sldMk cId="3600247293" sldId="331"/>
            <ac:spMk id="4" creationId="{00000000-0000-0000-0000-000000000000}"/>
          </ac:spMkLst>
        </pc:spChg>
      </pc:sldChg>
      <pc:sldChg chg="addSp delSp modSp">
        <pc:chgData name="Rabia Koc" userId="e257d29cafbd29ec" providerId="Windows Live" clId="Web-{6023478D-BDBB-4449-A819-9E03DD0957CF}" dt="2020-10-29T19:35:52.097" v="4009" actId="20577"/>
        <pc:sldMkLst>
          <pc:docMk/>
          <pc:sldMk cId="2209781194" sldId="332"/>
        </pc:sldMkLst>
        <pc:spChg chg="mod">
          <ac:chgData name="Rabia Koc" userId="e257d29cafbd29ec" providerId="Windows Live" clId="Web-{6023478D-BDBB-4449-A819-9E03DD0957CF}" dt="2020-10-29T16:06:21.327" v="114" actId="20577"/>
          <ac:spMkLst>
            <pc:docMk/>
            <pc:sldMk cId="2209781194" sldId="332"/>
            <ac:spMk id="2" creationId="{00000000-0000-0000-0000-000000000000}"/>
          </ac:spMkLst>
        </pc:spChg>
        <pc:spChg chg="add del mod">
          <ac:chgData name="Rabia Koc" userId="e257d29cafbd29ec" providerId="Windows Live" clId="Web-{6023478D-BDBB-4449-A819-9E03DD0957CF}" dt="2020-10-29T18:32:36.130" v="2689"/>
          <ac:spMkLst>
            <pc:docMk/>
            <pc:sldMk cId="2209781194" sldId="332"/>
            <ac:spMk id="3" creationId="{5CCCC7C0-B5EB-4B1F-9FDF-C739C3FA02A0}"/>
          </ac:spMkLst>
        </pc:spChg>
        <pc:spChg chg="mod">
          <ac:chgData name="Rabia Koc" userId="e257d29cafbd29ec" providerId="Windows Live" clId="Web-{6023478D-BDBB-4449-A819-9E03DD0957CF}" dt="2020-10-29T19:35:52.097" v="4009" actId="20577"/>
          <ac:spMkLst>
            <pc:docMk/>
            <pc:sldMk cId="2209781194" sldId="332"/>
            <ac:spMk id="4" creationId="{00000000-0000-0000-0000-000000000000}"/>
          </ac:spMkLst>
        </pc:spChg>
      </pc:sldChg>
      <pc:sldChg chg="modSp">
        <pc:chgData name="Rabia Koc" userId="e257d29cafbd29ec" providerId="Windows Live" clId="Web-{6023478D-BDBB-4449-A819-9E03DD0957CF}" dt="2020-10-29T19:36:21.536" v="4014" actId="20577"/>
        <pc:sldMkLst>
          <pc:docMk/>
          <pc:sldMk cId="3213002370" sldId="333"/>
        </pc:sldMkLst>
        <pc:spChg chg="mod">
          <ac:chgData name="Rabia Koc" userId="e257d29cafbd29ec" providerId="Windows Live" clId="Web-{6023478D-BDBB-4449-A819-9E03DD0957CF}" dt="2020-10-29T16:06:44.421" v="126" actId="20577"/>
          <ac:spMkLst>
            <pc:docMk/>
            <pc:sldMk cId="3213002370" sldId="333"/>
            <ac:spMk id="2" creationId="{00000000-0000-0000-0000-000000000000}"/>
          </ac:spMkLst>
        </pc:spChg>
        <pc:spChg chg="mod">
          <ac:chgData name="Rabia Koc" userId="e257d29cafbd29ec" providerId="Windows Live" clId="Web-{6023478D-BDBB-4449-A819-9E03DD0957CF}" dt="2020-10-29T19:36:21.536" v="4014" actId="20577"/>
          <ac:spMkLst>
            <pc:docMk/>
            <pc:sldMk cId="3213002370" sldId="333"/>
            <ac:spMk id="4" creationId="{00000000-0000-0000-0000-000000000000}"/>
          </ac:spMkLst>
        </pc:spChg>
      </pc:sldChg>
      <pc:sldChg chg="modSp">
        <pc:chgData name="Rabia Koc" userId="e257d29cafbd29ec" providerId="Windows Live" clId="Web-{6023478D-BDBB-4449-A819-9E03DD0957CF}" dt="2020-10-29T19:36:38.396" v="4021" actId="20577"/>
        <pc:sldMkLst>
          <pc:docMk/>
          <pc:sldMk cId="893007247" sldId="334"/>
        </pc:sldMkLst>
        <pc:spChg chg="mod">
          <ac:chgData name="Rabia Koc" userId="e257d29cafbd29ec" providerId="Windows Live" clId="Web-{6023478D-BDBB-4449-A819-9E03DD0957CF}" dt="2020-10-29T16:07:37.969" v="157" actId="20577"/>
          <ac:spMkLst>
            <pc:docMk/>
            <pc:sldMk cId="893007247" sldId="334"/>
            <ac:spMk id="2" creationId="{00000000-0000-0000-0000-000000000000}"/>
          </ac:spMkLst>
        </pc:spChg>
        <pc:spChg chg="mod">
          <ac:chgData name="Rabia Koc" userId="e257d29cafbd29ec" providerId="Windows Live" clId="Web-{6023478D-BDBB-4449-A819-9E03DD0957CF}" dt="2020-10-29T19:36:38.396" v="4021" actId="20577"/>
          <ac:spMkLst>
            <pc:docMk/>
            <pc:sldMk cId="893007247" sldId="334"/>
            <ac:spMk id="4" creationId="{00000000-0000-0000-0000-000000000000}"/>
          </ac:spMkLst>
        </pc:spChg>
      </pc:sldChg>
      <pc:sldChg chg="modSp">
        <pc:chgData name="Rabia Koc" userId="e257d29cafbd29ec" providerId="Windows Live" clId="Web-{6023478D-BDBB-4449-A819-9E03DD0957CF}" dt="2020-10-29T19:36:53.537" v="4026" actId="20577"/>
        <pc:sldMkLst>
          <pc:docMk/>
          <pc:sldMk cId="2992803823" sldId="335"/>
        </pc:sldMkLst>
        <pc:spChg chg="mod">
          <ac:chgData name="Rabia Koc" userId="e257d29cafbd29ec" providerId="Windows Live" clId="Web-{6023478D-BDBB-4449-A819-9E03DD0957CF}" dt="2020-10-29T16:08:03.110" v="167" actId="20577"/>
          <ac:spMkLst>
            <pc:docMk/>
            <pc:sldMk cId="2992803823" sldId="335"/>
            <ac:spMk id="2" creationId="{00000000-0000-0000-0000-000000000000}"/>
          </ac:spMkLst>
        </pc:spChg>
        <pc:spChg chg="mod">
          <ac:chgData name="Rabia Koc" userId="e257d29cafbd29ec" providerId="Windows Live" clId="Web-{6023478D-BDBB-4449-A819-9E03DD0957CF}" dt="2020-10-29T19:36:53.537" v="4026" actId="20577"/>
          <ac:spMkLst>
            <pc:docMk/>
            <pc:sldMk cId="2992803823" sldId="335"/>
            <ac:spMk id="4" creationId="{00000000-0000-0000-0000-000000000000}"/>
          </ac:spMkLst>
        </pc:spChg>
      </pc:sldChg>
      <pc:sldChg chg="modSp">
        <pc:chgData name="Rabia Koc" userId="e257d29cafbd29ec" providerId="Windows Live" clId="Web-{6023478D-BDBB-4449-A819-9E03DD0957CF}" dt="2020-10-29T19:37:01.756" v="4029" actId="20577"/>
        <pc:sldMkLst>
          <pc:docMk/>
          <pc:sldMk cId="2822518633" sldId="336"/>
        </pc:sldMkLst>
        <pc:spChg chg="mod">
          <ac:chgData name="Rabia Koc" userId="e257d29cafbd29ec" providerId="Windows Live" clId="Web-{6023478D-BDBB-4449-A819-9E03DD0957CF}" dt="2020-10-29T16:08:19.095" v="172" actId="20577"/>
          <ac:spMkLst>
            <pc:docMk/>
            <pc:sldMk cId="2822518633" sldId="336"/>
            <ac:spMk id="2" creationId="{00000000-0000-0000-0000-000000000000}"/>
          </ac:spMkLst>
        </pc:spChg>
        <pc:spChg chg="mod">
          <ac:chgData name="Rabia Koc" userId="e257d29cafbd29ec" providerId="Windows Live" clId="Web-{6023478D-BDBB-4449-A819-9E03DD0957CF}" dt="2020-10-29T19:37:01.756" v="4029" actId="20577"/>
          <ac:spMkLst>
            <pc:docMk/>
            <pc:sldMk cId="2822518633" sldId="336"/>
            <ac:spMk id="4" creationId="{00000000-0000-0000-0000-000000000000}"/>
          </ac:spMkLst>
        </pc:spChg>
      </pc:sldChg>
      <pc:sldChg chg="modSp">
        <pc:chgData name="Rabia Koc" userId="e257d29cafbd29ec" providerId="Windows Live" clId="Web-{6023478D-BDBB-4449-A819-9E03DD0957CF}" dt="2020-10-29T19:37:10.365" v="4032" actId="20577"/>
        <pc:sldMkLst>
          <pc:docMk/>
          <pc:sldMk cId="4056080118" sldId="337"/>
        </pc:sldMkLst>
        <pc:spChg chg="mod">
          <ac:chgData name="Rabia Koc" userId="e257d29cafbd29ec" providerId="Windows Live" clId="Web-{6023478D-BDBB-4449-A819-9E03DD0957CF}" dt="2020-10-29T16:08:40.970" v="180" actId="20577"/>
          <ac:spMkLst>
            <pc:docMk/>
            <pc:sldMk cId="4056080118" sldId="337"/>
            <ac:spMk id="2" creationId="{00000000-0000-0000-0000-000000000000}"/>
          </ac:spMkLst>
        </pc:spChg>
        <pc:spChg chg="mod">
          <ac:chgData name="Rabia Koc" userId="e257d29cafbd29ec" providerId="Windows Live" clId="Web-{6023478D-BDBB-4449-A819-9E03DD0957CF}" dt="2020-10-29T19:37:10.365" v="4032" actId="20577"/>
          <ac:spMkLst>
            <pc:docMk/>
            <pc:sldMk cId="4056080118" sldId="337"/>
            <ac:spMk id="4" creationId="{00000000-0000-0000-0000-000000000000}"/>
          </ac:spMkLst>
        </pc:spChg>
      </pc:sldChg>
      <pc:sldChg chg="modSp">
        <pc:chgData name="Rabia Koc" userId="e257d29cafbd29ec" providerId="Windows Live" clId="Web-{6023478D-BDBB-4449-A819-9E03DD0957CF}" dt="2020-10-29T19:37:24.413" v="4039" actId="20577"/>
        <pc:sldMkLst>
          <pc:docMk/>
          <pc:sldMk cId="932183388" sldId="338"/>
        </pc:sldMkLst>
        <pc:spChg chg="mod">
          <ac:chgData name="Rabia Koc" userId="e257d29cafbd29ec" providerId="Windows Live" clId="Web-{6023478D-BDBB-4449-A819-9E03DD0957CF}" dt="2020-10-29T16:08:53.158" v="189" actId="20577"/>
          <ac:spMkLst>
            <pc:docMk/>
            <pc:sldMk cId="932183388" sldId="338"/>
            <ac:spMk id="2" creationId="{00000000-0000-0000-0000-000000000000}"/>
          </ac:spMkLst>
        </pc:spChg>
        <pc:spChg chg="mod">
          <ac:chgData name="Rabia Koc" userId="e257d29cafbd29ec" providerId="Windows Live" clId="Web-{6023478D-BDBB-4449-A819-9E03DD0957CF}" dt="2020-10-29T19:37:24.413" v="4039" actId="20577"/>
          <ac:spMkLst>
            <pc:docMk/>
            <pc:sldMk cId="932183388" sldId="338"/>
            <ac:spMk id="4" creationId="{00000000-0000-0000-0000-000000000000}"/>
          </ac:spMkLst>
        </pc:spChg>
      </pc:sldChg>
      <pc:sldChg chg="modSp">
        <pc:chgData name="Rabia Koc" userId="e257d29cafbd29ec" providerId="Windows Live" clId="Web-{6023478D-BDBB-4449-A819-9E03DD0957CF}" dt="2020-10-29T19:37:31.928" v="4047" actId="20577"/>
        <pc:sldMkLst>
          <pc:docMk/>
          <pc:sldMk cId="2475002029" sldId="339"/>
        </pc:sldMkLst>
        <pc:spChg chg="mod">
          <ac:chgData name="Rabia Koc" userId="e257d29cafbd29ec" providerId="Windows Live" clId="Web-{6023478D-BDBB-4449-A819-9E03DD0957CF}" dt="2020-10-29T16:09:28.721" v="206" actId="20577"/>
          <ac:spMkLst>
            <pc:docMk/>
            <pc:sldMk cId="2475002029" sldId="339"/>
            <ac:spMk id="2" creationId="{00000000-0000-0000-0000-000000000000}"/>
          </ac:spMkLst>
        </pc:spChg>
        <pc:spChg chg="mod">
          <ac:chgData name="Rabia Koc" userId="e257d29cafbd29ec" providerId="Windows Live" clId="Web-{6023478D-BDBB-4449-A819-9E03DD0957CF}" dt="2020-10-29T19:37:31.928" v="4047" actId="20577"/>
          <ac:spMkLst>
            <pc:docMk/>
            <pc:sldMk cId="2475002029" sldId="339"/>
            <ac:spMk id="4" creationId="{00000000-0000-0000-0000-000000000000}"/>
          </ac:spMkLst>
        </pc:spChg>
      </pc:sldChg>
      <pc:sldChg chg="modSp">
        <pc:chgData name="Rabia Koc" userId="e257d29cafbd29ec" providerId="Windows Live" clId="Web-{6023478D-BDBB-4449-A819-9E03DD0957CF}" dt="2020-10-29T19:37:50.570" v="4056" actId="20577"/>
        <pc:sldMkLst>
          <pc:docMk/>
          <pc:sldMk cId="378657336" sldId="340"/>
        </pc:sldMkLst>
        <pc:spChg chg="mod">
          <ac:chgData name="Rabia Koc" userId="e257d29cafbd29ec" providerId="Windows Live" clId="Web-{6023478D-BDBB-4449-A819-9E03DD0957CF}" dt="2020-10-29T16:09:44.190" v="212" actId="20577"/>
          <ac:spMkLst>
            <pc:docMk/>
            <pc:sldMk cId="378657336" sldId="340"/>
            <ac:spMk id="2" creationId="{00000000-0000-0000-0000-000000000000}"/>
          </ac:spMkLst>
        </pc:spChg>
        <pc:spChg chg="mod">
          <ac:chgData name="Rabia Koc" userId="e257d29cafbd29ec" providerId="Windows Live" clId="Web-{6023478D-BDBB-4449-A819-9E03DD0957CF}" dt="2020-10-29T19:37:50.570" v="4056" actId="20577"/>
          <ac:spMkLst>
            <pc:docMk/>
            <pc:sldMk cId="378657336" sldId="340"/>
            <ac:spMk id="4" creationId="{00000000-0000-0000-0000-000000000000}"/>
          </ac:spMkLst>
        </pc:spChg>
      </pc:sldChg>
      <pc:sldChg chg="modSp">
        <pc:chgData name="Rabia Koc" userId="e257d29cafbd29ec" providerId="Windows Live" clId="Web-{6023478D-BDBB-4449-A819-9E03DD0957CF}" dt="2020-10-29T18:36:16.292" v="2760" actId="20577"/>
        <pc:sldMkLst>
          <pc:docMk/>
          <pc:sldMk cId="2934124725" sldId="341"/>
        </pc:sldMkLst>
        <pc:spChg chg="mod">
          <ac:chgData name="Rabia Koc" userId="e257d29cafbd29ec" providerId="Windows Live" clId="Web-{6023478D-BDBB-4449-A819-9E03DD0957CF}" dt="2020-10-29T16:10:04.081" v="220" actId="20577"/>
          <ac:spMkLst>
            <pc:docMk/>
            <pc:sldMk cId="2934124725" sldId="341"/>
            <ac:spMk id="2" creationId="{00000000-0000-0000-0000-000000000000}"/>
          </ac:spMkLst>
        </pc:spChg>
        <pc:spChg chg="mod">
          <ac:chgData name="Rabia Koc" userId="e257d29cafbd29ec" providerId="Windows Live" clId="Web-{6023478D-BDBB-4449-A819-9E03DD0957CF}" dt="2020-10-29T18:36:16.292" v="2760" actId="20577"/>
          <ac:spMkLst>
            <pc:docMk/>
            <pc:sldMk cId="2934124725" sldId="341"/>
            <ac:spMk id="4" creationId="{00000000-0000-0000-0000-000000000000}"/>
          </ac:spMkLst>
        </pc:spChg>
      </pc:sldChg>
      <pc:sldChg chg="delSp modSp new">
        <pc:chgData name="Rabia Koc" userId="e257d29cafbd29ec" providerId="Windows Live" clId="Web-{6023478D-BDBB-4449-A819-9E03DD0957CF}" dt="2020-10-29T19:38:06.226" v="4061" actId="20577"/>
        <pc:sldMkLst>
          <pc:docMk/>
          <pc:sldMk cId="3244031074" sldId="342"/>
        </pc:sldMkLst>
        <pc:spChg chg="mod">
          <ac:chgData name="Rabia Koc" userId="e257d29cafbd29ec" providerId="Windows Live" clId="Web-{6023478D-BDBB-4449-A819-9E03DD0957CF}" dt="2020-10-29T16:10:48.097" v="237" actId="14100"/>
          <ac:spMkLst>
            <pc:docMk/>
            <pc:sldMk cId="3244031074" sldId="342"/>
            <ac:spMk id="2" creationId="{EAA0A7EB-F43F-4983-BD17-888CB9BC8CB5}"/>
          </ac:spMkLst>
        </pc:spChg>
        <pc:spChg chg="del">
          <ac:chgData name="Rabia Koc" userId="e257d29cafbd29ec" providerId="Windows Live" clId="Web-{6023478D-BDBB-4449-A819-9E03DD0957CF}" dt="2020-10-29T16:10:30.878" v="227"/>
          <ac:spMkLst>
            <pc:docMk/>
            <pc:sldMk cId="3244031074" sldId="342"/>
            <ac:spMk id="3" creationId="{777E651E-E421-4722-A916-6354B864270D}"/>
          </ac:spMkLst>
        </pc:spChg>
        <pc:spChg chg="mod">
          <ac:chgData name="Rabia Koc" userId="e257d29cafbd29ec" providerId="Windows Live" clId="Web-{6023478D-BDBB-4449-A819-9E03DD0957CF}" dt="2020-10-29T19:38:06.226" v="4061" actId="20577"/>
          <ac:spMkLst>
            <pc:docMk/>
            <pc:sldMk cId="3244031074" sldId="342"/>
            <ac:spMk id="4" creationId="{A45A9952-012A-4E3D-A216-BD407F750306}"/>
          </ac:spMkLst>
        </pc:spChg>
      </pc:sldChg>
      <pc:sldChg chg="delSp modSp new">
        <pc:chgData name="Rabia Koc" userId="e257d29cafbd29ec" providerId="Windows Live" clId="Web-{6023478D-BDBB-4449-A819-9E03DD0957CF}" dt="2020-10-29T19:38:14.602" v="4064" actId="20577"/>
        <pc:sldMkLst>
          <pc:docMk/>
          <pc:sldMk cId="1823226378" sldId="343"/>
        </pc:sldMkLst>
        <pc:spChg chg="del">
          <ac:chgData name="Rabia Koc" userId="e257d29cafbd29ec" providerId="Windows Live" clId="Web-{6023478D-BDBB-4449-A819-9E03DD0957CF}" dt="2020-10-29T16:11:17.113" v="248"/>
          <ac:spMkLst>
            <pc:docMk/>
            <pc:sldMk cId="1823226378" sldId="343"/>
            <ac:spMk id="2" creationId="{855CC7DB-E1F0-4E1F-A9E0-81DE9CE3E978}"/>
          </ac:spMkLst>
        </pc:spChg>
        <pc:spChg chg="del">
          <ac:chgData name="Rabia Koc" userId="e257d29cafbd29ec" providerId="Windows Live" clId="Web-{6023478D-BDBB-4449-A819-9E03DD0957CF}" dt="2020-10-29T16:11:18.848" v="249"/>
          <ac:spMkLst>
            <pc:docMk/>
            <pc:sldMk cId="1823226378" sldId="343"/>
            <ac:spMk id="3" creationId="{295EFA0E-E0AD-4BE8-BE26-C15D69937932}"/>
          </ac:spMkLst>
        </pc:spChg>
        <pc:spChg chg="mod">
          <ac:chgData name="Rabia Koc" userId="e257d29cafbd29ec" providerId="Windows Live" clId="Web-{6023478D-BDBB-4449-A819-9E03DD0957CF}" dt="2020-10-29T19:38:14.602" v="4064" actId="20577"/>
          <ac:spMkLst>
            <pc:docMk/>
            <pc:sldMk cId="1823226378" sldId="343"/>
            <ac:spMk id="4" creationId="{7DD3C1F4-FD16-4D18-AACA-0BB63A024A7A}"/>
          </ac:spMkLst>
        </pc:spChg>
      </pc:sldChg>
      <pc:sldChg chg="addSp delSp modSp new del">
        <pc:chgData name="Rabia Koc" userId="e257d29cafbd29ec" providerId="Windows Live" clId="Web-{6023478D-BDBB-4449-A819-9E03DD0957CF}" dt="2020-10-29T19:11:11.040" v="3372"/>
        <pc:sldMkLst>
          <pc:docMk/>
          <pc:sldMk cId="327762079" sldId="344"/>
        </pc:sldMkLst>
        <pc:spChg chg="mod">
          <ac:chgData name="Rabia Koc" userId="e257d29cafbd29ec" providerId="Windows Live" clId="Web-{6023478D-BDBB-4449-A819-9E03DD0957CF}" dt="2020-10-29T18:37:00.450" v="2800" actId="20577"/>
          <ac:spMkLst>
            <pc:docMk/>
            <pc:sldMk cId="327762079" sldId="344"/>
            <ac:spMk id="2" creationId="{EFB2C1CC-B10B-4854-B2B3-F2BF283B9D90}"/>
          </ac:spMkLst>
        </pc:spChg>
        <pc:spChg chg="del">
          <ac:chgData name="Rabia Koc" userId="e257d29cafbd29ec" providerId="Windows Live" clId="Web-{6023478D-BDBB-4449-A819-9E03DD0957CF}" dt="2020-10-29T18:36:43.699" v="2773"/>
          <ac:spMkLst>
            <pc:docMk/>
            <pc:sldMk cId="327762079" sldId="344"/>
            <ac:spMk id="3" creationId="{01BCA53A-1062-47C7-BB2D-009D3179D6DB}"/>
          </ac:spMkLst>
        </pc:spChg>
        <pc:spChg chg="mod">
          <ac:chgData name="Rabia Koc" userId="e257d29cafbd29ec" providerId="Windows Live" clId="Web-{6023478D-BDBB-4449-A819-9E03DD0957CF}" dt="2020-10-29T18:38:15.452" v="2814" actId="20577"/>
          <ac:spMkLst>
            <pc:docMk/>
            <pc:sldMk cId="327762079" sldId="344"/>
            <ac:spMk id="4" creationId="{537234DC-856A-4D26-87B5-70B0BACF0FE2}"/>
          </ac:spMkLst>
        </pc:spChg>
        <pc:picChg chg="add del mod">
          <ac:chgData name="Rabia Koc" userId="e257d29cafbd29ec" providerId="Windows Live" clId="Web-{6023478D-BDBB-4449-A819-9E03DD0957CF}" dt="2020-10-29T18:52:27.648" v="3053"/>
          <ac:picMkLst>
            <pc:docMk/>
            <pc:sldMk cId="327762079" sldId="344"/>
            <ac:picMk id="5" creationId="{3DF4C867-C86B-479C-95DC-54DBE19CD52A}"/>
          </ac:picMkLst>
        </pc:picChg>
        <pc:picChg chg="add mod">
          <ac:chgData name="Rabia Koc" userId="e257d29cafbd29ec" providerId="Windows Live" clId="Web-{6023478D-BDBB-4449-A819-9E03DD0957CF}" dt="2020-10-29T18:53:05.837" v="3064" actId="1076"/>
          <ac:picMkLst>
            <pc:docMk/>
            <pc:sldMk cId="327762079" sldId="344"/>
            <ac:picMk id="6" creationId="{96DDAE13-DA90-4BE6-B900-5E62F89CC909}"/>
          </ac:picMkLst>
        </pc:picChg>
        <pc:picChg chg="add mod">
          <ac:chgData name="Rabia Koc" userId="e257d29cafbd29ec" providerId="Windows Live" clId="Web-{6023478D-BDBB-4449-A819-9E03DD0957CF}" dt="2020-10-29T18:52:59.977" v="3061" actId="1076"/>
          <ac:picMkLst>
            <pc:docMk/>
            <pc:sldMk cId="327762079" sldId="344"/>
            <ac:picMk id="7" creationId="{68E3A2E7-0EBB-446F-A42A-23E7C6018176}"/>
          </ac:picMkLst>
        </pc:picChg>
      </pc:sldChg>
      <pc:sldChg chg="addSp delSp modSp new del">
        <pc:chgData name="Rabia Koc" userId="e257d29cafbd29ec" providerId="Windows Live" clId="Web-{6023478D-BDBB-4449-A819-9E03DD0957CF}" dt="2020-10-29T17:38:15.761" v="2018"/>
        <pc:sldMkLst>
          <pc:docMk/>
          <pc:sldMk cId="1409372887" sldId="344"/>
        </pc:sldMkLst>
        <pc:spChg chg="mod">
          <ac:chgData name="Rabia Koc" userId="e257d29cafbd29ec" providerId="Windows Live" clId="Web-{6023478D-BDBB-4449-A819-9E03DD0957CF}" dt="2020-10-29T17:03:42.696" v="1320"/>
          <ac:spMkLst>
            <pc:docMk/>
            <pc:sldMk cId="1409372887" sldId="344"/>
            <ac:spMk id="2" creationId="{AC44ECAA-A52F-4F45-8F1A-8F622E1C16CD}"/>
          </ac:spMkLst>
        </pc:spChg>
        <pc:spChg chg="del">
          <ac:chgData name="Rabia Koc" userId="e257d29cafbd29ec" providerId="Windows Live" clId="Web-{6023478D-BDBB-4449-A819-9E03DD0957CF}" dt="2020-10-29T17:03:36.227" v="1317"/>
          <ac:spMkLst>
            <pc:docMk/>
            <pc:sldMk cId="1409372887" sldId="344"/>
            <ac:spMk id="3" creationId="{62A24D5C-7041-45FF-870A-F8726C7F3EB7}"/>
          </ac:spMkLst>
        </pc:spChg>
        <pc:spChg chg="mod">
          <ac:chgData name="Rabia Koc" userId="e257d29cafbd29ec" providerId="Windows Live" clId="Web-{6023478D-BDBB-4449-A819-9E03DD0957CF}" dt="2020-10-29T17:03:54.868" v="1338" actId="20577"/>
          <ac:spMkLst>
            <pc:docMk/>
            <pc:sldMk cId="1409372887" sldId="344"/>
            <ac:spMk id="4" creationId="{2D3775BD-737F-4746-A050-4187F58D9426}"/>
          </ac:spMkLst>
        </pc:spChg>
        <pc:picChg chg="add del mod">
          <ac:chgData name="Rabia Koc" userId="e257d29cafbd29ec" providerId="Windows Live" clId="Web-{6023478D-BDBB-4449-A819-9E03DD0957CF}" dt="2020-10-29T17:08:30.060" v="1375"/>
          <ac:picMkLst>
            <pc:docMk/>
            <pc:sldMk cId="1409372887" sldId="344"/>
            <ac:picMk id="5" creationId="{CD73C493-FE5B-4588-A28A-6167FAA2F94B}"/>
          </ac:picMkLst>
        </pc:picChg>
        <pc:picChg chg="add del mod">
          <ac:chgData name="Rabia Koc" userId="e257d29cafbd29ec" providerId="Windows Live" clId="Web-{6023478D-BDBB-4449-A819-9E03DD0957CF}" dt="2020-10-29T17:08:29.591" v="1374"/>
          <ac:picMkLst>
            <pc:docMk/>
            <pc:sldMk cId="1409372887" sldId="344"/>
            <ac:picMk id="6" creationId="{9844FDBA-6BBE-4BB3-B777-70F83CD3817E}"/>
          </ac:picMkLst>
        </pc:picChg>
        <pc:picChg chg="add del mod">
          <ac:chgData name="Rabia Koc" userId="e257d29cafbd29ec" providerId="Windows Live" clId="Web-{6023478D-BDBB-4449-A819-9E03DD0957CF}" dt="2020-10-29T17:08:31.732" v="1376"/>
          <ac:picMkLst>
            <pc:docMk/>
            <pc:sldMk cId="1409372887" sldId="344"/>
            <ac:picMk id="7" creationId="{C9A88CCA-51A0-4756-9BF1-81EE702EDBE2}"/>
          </ac:picMkLst>
        </pc:picChg>
        <pc:picChg chg="add mod">
          <ac:chgData name="Rabia Koc" userId="e257d29cafbd29ec" providerId="Windows Live" clId="Web-{6023478D-BDBB-4449-A819-9E03DD0957CF}" dt="2020-10-29T17:09:25.717" v="1389" actId="1076"/>
          <ac:picMkLst>
            <pc:docMk/>
            <pc:sldMk cId="1409372887" sldId="344"/>
            <ac:picMk id="8" creationId="{84E22850-88D7-41A3-87CB-D62A60CB402B}"/>
          </ac:picMkLst>
        </pc:picChg>
        <pc:picChg chg="add mod">
          <ac:chgData name="Rabia Koc" userId="e257d29cafbd29ec" providerId="Windows Live" clId="Web-{6023478D-BDBB-4449-A819-9E03DD0957CF}" dt="2020-10-29T17:09:25.686" v="1388" actId="1076"/>
          <ac:picMkLst>
            <pc:docMk/>
            <pc:sldMk cId="1409372887" sldId="344"/>
            <ac:picMk id="9" creationId="{B6ED3B54-4A8B-49B5-8967-C53906FBAEA8}"/>
          </ac:picMkLst>
        </pc:picChg>
        <pc:picChg chg="add mod">
          <ac:chgData name="Rabia Koc" userId="e257d29cafbd29ec" providerId="Windows Live" clId="Web-{6023478D-BDBB-4449-A819-9E03DD0957CF}" dt="2020-10-29T17:09:25.639" v="1387" actId="1076"/>
          <ac:picMkLst>
            <pc:docMk/>
            <pc:sldMk cId="1409372887" sldId="344"/>
            <ac:picMk id="10" creationId="{F0DEB3D3-595A-4EF0-ADEC-7CD9010A1C79}"/>
          </ac:picMkLst>
        </pc:picChg>
      </pc:sldChg>
      <pc:sldChg chg="addSp delSp modSp new">
        <pc:chgData name="Rabia Koc" userId="e257d29cafbd29ec" providerId="Windows Live" clId="Web-{6023478D-BDBB-4449-A819-9E03DD0957CF}" dt="2020-10-29T19:42:00.389" v="4078" actId="1076"/>
        <pc:sldMkLst>
          <pc:docMk/>
          <pc:sldMk cId="3286207488" sldId="344"/>
        </pc:sldMkLst>
        <pc:spChg chg="mod">
          <ac:chgData name="Rabia Koc" userId="e257d29cafbd29ec" providerId="Windows Live" clId="Web-{6023478D-BDBB-4449-A819-9E03DD0957CF}" dt="2020-10-29T19:42:00.389" v="4078" actId="1076"/>
          <ac:spMkLst>
            <pc:docMk/>
            <pc:sldMk cId="3286207488" sldId="344"/>
            <ac:spMk id="2" creationId="{346A0399-39B9-4F44-AF92-BDE64AEFDF1F}"/>
          </ac:spMkLst>
        </pc:spChg>
        <pc:spChg chg="del">
          <ac:chgData name="Rabia Koc" userId="e257d29cafbd29ec" providerId="Windows Live" clId="Web-{6023478D-BDBB-4449-A819-9E03DD0957CF}" dt="2020-10-29T19:21:07.994" v="3565"/>
          <ac:spMkLst>
            <pc:docMk/>
            <pc:sldMk cId="3286207488" sldId="344"/>
            <ac:spMk id="3" creationId="{147DA035-1D6D-4279-8902-9CBAC572516A}"/>
          </ac:spMkLst>
        </pc:spChg>
        <pc:spChg chg="mod">
          <ac:chgData name="Rabia Koc" userId="e257d29cafbd29ec" providerId="Windows Live" clId="Web-{6023478D-BDBB-4449-A819-9E03DD0957CF}" dt="2020-10-29T19:21:43.870" v="3613" actId="20577"/>
          <ac:spMkLst>
            <pc:docMk/>
            <pc:sldMk cId="3286207488" sldId="344"/>
            <ac:spMk id="4" creationId="{CC275C77-C16D-4EB6-9475-BD05969B8294}"/>
          </ac:spMkLst>
        </pc:spChg>
        <pc:picChg chg="add del mod">
          <ac:chgData name="Rabia Koc" userId="e257d29cafbd29ec" providerId="Windows Live" clId="Web-{6023478D-BDBB-4449-A819-9E03DD0957CF}" dt="2020-10-29T19:41:28.685" v="4072"/>
          <ac:picMkLst>
            <pc:docMk/>
            <pc:sldMk cId="3286207488" sldId="344"/>
            <ac:picMk id="5" creationId="{9A5E33C7-57C3-4295-9E01-7C9CEE4CA562}"/>
          </ac:picMkLst>
        </pc:picChg>
        <pc:picChg chg="add del mod">
          <ac:chgData name="Rabia Koc" userId="e257d29cafbd29ec" providerId="Windows Live" clId="Web-{6023478D-BDBB-4449-A819-9E03DD0957CF}" dt="2020-10-29T19:41:30.107" v="4073"/>
          <ac:picMkLst>
            <pc:docMk/>
            <pc:sldMk cId="3286207488" sldId="344"/>
            <ac:picMk id="6" creationId="{D87D3471-39DA-4BFF-8D2E-5F12BE7AE916}"/>
          </ac:picMkLst>
        </pc:picChg>
        <pc:picChg chg="add mod">
          <ac:chgData name="Rabia Koc" userId="e257d29cafbd29ec" providerId="Windows Live" clId="Web-{6023478D-BDBB-4449-A819-9E03DD0957CF}" dt="2020-10-29T19:41:53.358" v="4077" actId="1076"/>
          <ac:picMkLst>
            <pc:docMk/>
            <pc:sldMk cId="3286207488" sldId="344"/>
            <ac:picMk id="7" creationId="{4C995ECE-5B37-4F96-8E3C-623BD027CF3C}"/>
          </ac:picMkLst>
        </pc:picChg>
      </pc:sldChg>
      <pc:sldChg chg="delSp modSp new">
        <pc:chgData name="Rabia Koc" userId="e257d29cafbd29ec" providerId="Windows Live" clId="Web-{6023478D-BDBB-4449-A819-9E03DD0957CF}" dt="2020-10-29T19:38:32.774" v="4069" actId="20577"/>
        <pc:sldMkLst>
          <pc:docMk/>
          <pc:sldMk cId="1574990553" sldId="345"/>
        </pc:sldMkLst>
        <pc:spChg chg="del">
          <ac:chgData name="Rabia Koc" userId="e257d29cafbd29ec" providerId="Windows Live" clId="Web-{6023478D-BDBB-4449-A819-9E03DD0957CF}" dt="2020-10-29T19:23:49.311" v="3631"/>
          <ac:spMkLst>
            <pc:docMk/>
            <pc:sldMk cId="1574990553" sldId="345"/>
            <ac:spMk id="2" creationId="{6006E8E9-3024-4D42-BA69-D5A6EF57CF1C}"/>
          </ac:spMkLst>
        </pc:spChg>
        <pc:spChg chg="del">
          <ac:chgData name="Rabia Koc" userId="e257d29cafbd29ec" providerId="Windows Live" clId="Web-{6023478D-BDBB-4449-A819-9E03DD0957CF}" dt="2020-10-29T19:23:49.358" v="3632"/>
          <ac:spMkLst>
            <pc:docMk/>
            <pc:sldMk cId="1574990553" sldId="345"/>
            <ac:spMk id="3" creationId="{526D6F4A-3AD0-45EE-86DB-A64170664D14}"/>
          </ac:spMkLst>
        </pc:spChg>
        <pc:spChg chg="mod">
          <ac:chgData name="Rabia Koc" userId="e257d29cafbd29ec" providerId="Windows Live" clId="Web-{6023478D-BDBB-4449-A819-9E03DD0957CF}" dt="2020-10-29T19:38:32.774" v="4069" actId="20577"/>
          <ac:spMkLst>
            <pc:docMk/>
            <pc:sldMk cId="1574990553" sldId="345"/>
            <ac:spMk id="4" creationId="{85A8A495-3AFE-4428-8C79-DB9084BCC352}"/>
          </ac:spMkLst>
        </pc:spChg>
      </pc:sldChg>
      <pc:sldChg chg="delSp modSp new del">
        <pc:chgData name="Rabia Koc" userId="e257d29cafbd29ec" providerId="Windows Live" clId="Web-{6023478D-BDBB-4449-A819-9E03DD0957CF}" dt="2020-10-29T19:11:12.383" v="3373"/>
        <pc:sldMkLst>
          <pc:docMk/>
          <pc:sldMk cId="1808866525" sldId="345"/>
        </pc:sldMkLst>
        <pc:spChg chg="del">
          <ac:chgData name="Rabia Koc" userId="e257d29cafbd29ec" providerId="Windows Live" clId="Web-{6023478D-BDBB-4449-A819-9E03DD0957CF}" dt="2020-10-29T18:39:08.500" v="2818"/>
          <ac:spMkLst>
            <pc:docMk/>
            <pc:sldMk cId="1808866525" sldId="345"/>
            <ac:spMk id="2" creationId="{C88FEFC8-43A6-4E33-B586-3609DF1200F4}"/>
          </ac:spMkLst>
        </pc:spChg>
        <pc:spChg chg="del">
          <ac:chgData name="Rabia Koc" userId="e257d29cafbd29ec" providerId="Windows Live" clId="Web-{6023478D-BDBB-4449-A819-9E03DD0957CF}" dt="2020-10-29T18:39:10.125" v="2819"/>
          <ac:spMkLst>
            <pc:docMk/>
            <pc:sldMk cId="1808866525" sldId="345"/>
            <ac:spMk id="3" creationId="{53743C05-8C65-44EF-958C-36AEDF0B557D}"/>
          </ac:spMkLst>
        </pc:spChg>
        <pc:spChg chg="mod">
          <ac:chgData name="Rabia Koc" userId="e257d29cafbd29ec" providerId="Windows Live" clId="Web-{6023478D-BDBB-4449-A819-9E03DD0957CF}" dt="2020-10-29T18:54:47.355" v="3065" actId="20577"/>
          <ac:spMkLst>
            <pc:docMk/>
            <pc:sldMk cId="1808866525" sldId="345"/>
            <ac:spMk id="4" creationId="{1912A513-C0EA-46A5-837B-3F18199C728C}"/>
          </ac:spMkLst>
        </pc:spChg>
      </pc:sldChg>
      <pc:sldChg chg="delSp modSp new del">
        <pc:chgData name="Rabia Koc" userId="e257d29cafbd29ec" providerId="Windows Live" clId="Web-{6023478D-BDBB-4449-A819-9E03DD0957CF}" dt="2020-10-29T17:38:15.776" v="2019"/>
        <pc:sldMkLst>
          <pc:docMk/>
          <pc:sldMk cId="1990652169" sldId="345"/>
        </pc:sldMkLst>
        <pc:spChg chg="del">
          <ac:chgData name="Rabia Koc" userId="e257d29cafbd29ec" providerId="Windows Live" clId="Web-{6023478D-BDBB-4449-A819-9E03DD0957CF}" dt="2020-10-29T17:04:52.494" v="1352"/>
          <ac:spMkLst>
            <pc:docMk/>
            <pc:sldMk cId="1990652169" sldId="345"/>
            <ac:spMk id="2" creationId="{EC4E88CA-AD70-46FF-8BD4-F6085966FF3A}"/>
          </ac:spMkLst>
        </pc:spChg>
        <pc:spChg chg="del">
          <ac:chgData name="Rabia Koc" userId="e257d29cafbd29ec" providerId="Windows Live" clId="Web-{6023478D-BDBB-4449-A819-9E03DD0957CF}" dt="2020-10-29T17:04:50.759" v="1351"/>
          <ac:spMkLst>
            <pc:docMk/>
            <pc:sldMk cId="1990652169" sldId="345"/>
            <ac:spMk id="3" creationId="{03312E54-DE5C-4000-A9B4-191C01AF2EF6}"/>
          </ac:spMkLst>
        </pc:spChg>
        <pc:spChg chg="mod">
          <ac:chgData name="Rabia Koc" userId="e257d29cafbd29ec" providerId="Windows Live" clId="Web-{6023478D-BDBB-4449-A819-9E03DD0957CF}" dt="2020-10-29T17:08:23.263" v="1371" actId="20577"/>
          <ac:spMkLst>
            <pc:docMk/>
            <pc:sldMk cId="1990652169" sldId="345"/>
            <ac:spMk id="4" creationId="{6E7588F5-CF61-46A2-B55C-5A0479DA2AD8}"/>
          </ac:spMkLst>
        </pc:spChg>
      </pc:sldChg>
    </pc:docChg>
  </pc:docChgLst>
  <pc:docChgLst>
    <pc:chgData name="Rabia Koc" userId="e257d29cafbd29ec" providerId="Windows Live" clId="Web-{2E4216D3-FE0A-4C35-B4B1-DBFB89756024}"/>
    <pc:docChg chg="delSld">
      <pc:chgData name="Rabia Koc" userId="e257d29cafbd29ec" providerId="Windows Live" clId="Web-{2E4216D3-FE0A-4C35-B4B1-DBFB89756024}" dt="2020-11-07T04:56:31.361" v="0"/>
      <pc:docMkLst>
        <pc:docMk/>
      </pc:docMkLst>
      <pc:sldChg chg="del">
        <pc:chgData name="Rabia Koc" userId="e257d29cafbd29ec" providerId="Windows Live" clId="Web-{2E4216D3-FE0A-4C35-B4B1-DBFB89756024}" dt="2020-11-07T04:56:31.361" v="0"/>
        <pc:sldMkLst>
          <pc:docMk/>
          <pc:sldMk cId="1823226378" sldId="34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388C72-7144-47D0-AE28-FA52F93810B3}"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E109B9F5-099F-45C3-9693-10054779275E}">
      <dgm:prSet custT="1"/>
      <dgm:spPr>
        <a:solidFill>
          <a:srgbClr val="AA0541"/>
        </a:solidFill>
      </dgm:spPr>
      <dgm:t>
        <a:bodyPr/>
        <a:lstStyle/>
        <a:p>
          <a:pPr algn="just"/>
          <a:r>
            <a:rPr lang="en-US" sz="1800" dirty="0"/>
            <a:t>Sleep is the unconscious phase that a person can be awakened by stimulus</a:t>
          </a:r>
          <a:r>
            <a:rPr lang="tr-TR" sz="1800" dirty="0"/>
            <a:t>. </a:t>
          </a:r>
          <a:r>
            <a:rPr lang="en-US" sz="1800" dirty="0"/>
            <a:t>Sleeping position is crucial for falling asleep and maintaining a quality sleep</a:t>
          </a:r>
          <a:r>
            <a:rPr lang="en-US" sz="1800" dirty="0">
              <a:latin typeface="+mn-lt"/>
              <a:cs typeface="Times New Roman" panose="02020603050405020304" pitchFamily="18" charset="0"/>
            </a:rPr>
            <a:t>.</a:t>
          </a:r>
        </a:p>
      </dgm:t>
    </dgm:pt>
    <dgm:pt modelId="{6D962569-B587-49EB-B859-A6A9F10CA1F2}" type="parTrans" cxnId="{40321D8E-EB20-43A0-A5C0-EFEE681E05AC}">
      <dgm:prSet/>
      <dgm:spPr/>
      <dgm:t>
        <a:bodyPr/>
        <a:lstStyle/>
        <a:p>
          <a:endParaRPr lang="en-US"/>
        </a:p>
      </dgm:t>
    </dgm:pt>
    <dgm:pt modelId="{4F8C132A-2871-4F52-84DF-98A898C0E38A}" type="sibTrans" cxnId="{40321D8E-EB20-43A0-A5C0-EFEE681E05AC}">
      <dgm:prSet/>
      <dgm:spPr/>
      <dgm:t>
        <a:bodyPr/>
        <a:lstStyle/>
        <a:p>
          <a:endParaRPr lang="en-US"/>
        </a:p>
      </dgm:t>
    </dgm:pt>
    <dgm:pt modelId="{61FBB0E2-0916-4ABB-8D87-65A892569AF3}">
      <dgm:prSet custT="1"/>
      <dgm:spPr>
        <a:solidFill>
          <a:srgbClr val="990000"/>
        </a:solidFill>
      </dgm:spPr>
      <dgm:t>
        <a:bodyPr/>
        <a:lstStyle/>
        <a:p>
          <a:pPr algn="just"/>
          <a:r>
            <a:rPr lang="en-US" sz="1800" dirty="0"/>
            <a:t>Studies have been conducted to determine preferences for sleeping positions for specific groups of people, and certain positions were preferred more often.</a:t>
          </a:r>
          <a:r>
            <a:rPr lang="tr-TR" sz="1800" dirty="0"/>
            <a:t> </a:t>
          </a:r>
          <a:endParaRPr lang="en-US" sz="1800" dirty="0">
            <a:latin typeface="+mn-lt"/>
            <a:cs typeface="Times New Roman" panose="02020603050405020304" pitchFamily="18" charset="0"/>
          </a:endParaRPr>
        </a:p>
      </dgm:t>
    </dgm:pt>
    <dgm:pt modelId="{A1B965A6-83C5-448F-A367-C8FFB60F80F1}" type="parTrans" cxnId="{E4371A38-8692-4A9A-BCFB-FFF694E46384}">
      <dgm:prSet/>
      <dgm:spPr/>
      <dgm:t>
        <a:bodyPr/>
        <a:lstStyle/>
        <a:p>
          <a:endParaRPr lang="en-US"/>
        </a:p>
      </dgm:t>
    </dgm:pt>
    <dgm:pt modelId="{CF56D8F8-6ACD-4DB9-9EDE-A5EE9EA2A4BC}" type="sibTrans" cxnId="{E4371A38-8692-4A9A-BCFB-FFF694E46384}">
      <dgm:prSet/>
      <dgm:spPr/>
      <dgm:t>
        <a:bodyPr/>
        <a:lstStyle/>
        <a:p>
          <a:endParaRPr lang="en-US"/>
        </a:p>
      </dgm:t>
    </dgm:pt>
    <dgm:pt modelId="{6E217B60-7914-4ECC-8208-284158158C0B}">
      <dgm:prSet custT="1"/>
      <dgm:spPr>
        <a:solidFill>
          <a:srgbClr val="800000"/>
        </a:solidFill>
      </dgm:spPr>
      <dgm:t>
        <a:bodyPr/>
        <a:lstStyle/>
        <a:p>
          <a:pPr algn="just"/>
          <a:r>
            <a:rPr lang="en-US" sz="1800" dirty="0"/>
            <a:t>However, such a study was not conducted in the young adult group, which will be our subject of </a:t>
          </a:r>
          <a:r>
            <a:rPr lang="tr-TR" sz="1800" dirty="0"/>
            <a:t>research.</a:t>
          </a:r>
          <a:endParaRPr lang="en-US" sz="1800" dirty="0"/>
        </a:p>
      </dgm:t>
    </dgm:pt>
    <dgm:pt modelId="{A6C5D981-8A29-46EB-9835-351B46C9B0C0}" type="parTrans" cxnId="{51684998-9753-49E5-8EC9-ADCE099F50F0}">
      <dgm:prSet/>
      <dgm:spPr/>
      <dgm:t>
        <a:bodyPr/>
        <a:lstStyle/>
        <a:p>
          <a:endParaRPr lang="en-US"/>
        </a:p>
      </dgm:t>
    </dgm:pt>
    <dgm:pt modelId="{3EC7A522-B4F1-4607-94BB-2826FD53B647}" type="sibTrans" cxnId="{51684998-9753-49E5-8EC9-ADCE099F50F0}">
      <dgm:prSet/>
      <dgm:spPr/>
      <dgm:t>
        <a:bodyPr/>
        <a:lstStyle/>
        <a:p>
          <a:endParaRPr lang="en-US"/>
        </a:p>
      </dgm:t>
    </dgm:pt>
    <dgm:pt modelId="{EAED3519-DA4F-4C18-873D-87FC700575EA}" type="pres">
      <dgm:prSet presAssocID="{53388C72-7144-47D0-AE28-FA52F93810B3}" presName="CompostProcess" presStyleCnt="0">
        <dgm:presLayoutVars>
          <dgm:dir/>
          <dgm:resizeHandles val="exact"/>
        </dgm:presLayoutVars>
      </dgm:prSet>
      <dgm:spPr/>
    </dgm:pt>
    <dgm:pt modelId="{66FCE424-59CF-49AD-BCC8-2A23890378F2}" type="pres">
      <dgm:prSet presAssocID="{53388C72-7144-47D0-AE28-FA52F93810B3}" presName="arrow" presStyleLbl="bgShp" presStyleIdx="0" presStyleCnt="1" custScaleX="117647" custLinFactNeighborX="-3279" custLinFactNeighborY="2857"/>
      <dgm:spPr>
        <a:solidFill>
          <a:schemeClr val="bg1">
            <a:lumMod val="85000"/>
          </a:schemeClr>
        </a:solidFill>
      </dgm:spPr>
    </dgm:pt>
    <dgm:pt modelId="{AD551DAF-F1D8-4DDC-AE2F-2C4A38EED07B}" type="pres">
      <dgm:prSet presAssocID="{53388C72-7144-47D0-AE28-FA52F93810B3}" presName="linearProcess" presStyleCnt="0"/>
      <dgm:spPr/>
    </dgm:pt>
    <dgm:pt modelId="{526EE321-836E-4C51-A68E-4218A09BE76D}" type="pres">
      <dgm:prSet presAssocID="{E109B9F5-099F-45C3-9693-10054779275E}" presName="textNode" presStyleLbl="node1" presStyleIdx="0" presStyleCnt="3" custScaleX="103405" custScaleY="103114">
        <dgm:presLayoutVars>
          <dgm:bulletEnabled val="1"/>
        </dgm:presLayoutVars>
      </dgm:prSet>
      <dgm:spPr/>
    </dgm:pt>
    <dgm:pt modelId="{0F52298F-6C62-4E61-8934-DA63F0CB515B}" type="pres">
      <dgm:prSet presAssocID="{4F8C132A-2871-4F52-84DF-98A898C0E38A}" presName="sibTrans" presStyleCnt="0"/>
      <dgm:spPr/>
    </dgm:pt>
    <dgm:pt modelId="{DE24878C-8969-40BD-BF1B-E58891B77242}" type="pres">
      <dgm:prSet presAssocID="{61FBB0E2-0916-4ABB-8D87-65A892569AF3}" presName="textNode" presStyleLbl="node1" presStyleIdx="1" presStyleCnt="3" custScaleX="112518" custScaleY="98352">
        <dgm:presLayoutVars>
          <dgm:bulletEnabled val="1"/>
        </dgm:presLayoutVars>
      </dgm:prSet>
      <dgm:spPr/>
    </dgm:pt>
    <dgm:pt modelId="{AE9C1524-FC80-4439-B998-5E2EA5CA1189}" type="pres">
      <dgm:prSet presAssocID="{CF56D8F8-6ACD-4DB9-9EDE-A5EE9EA2A4BC}" presName="sibTrans" presStyleCnt="0"/>
      <dgm:spPr/>
    </dgm:pt>
    <dgm:pt modelId="{593AA598-D02B-4F29-92E5-7A0A01AF9019}" type="pres">
      <dgm:prSet presAssocID="{6E217B60-7914-4ECC-8208-284158158C0B}" presName="textNode" presStyleLbl="node1" presStyleIdx="2" presStyleCnt="3">
        <dgm:presLayoutVars>
          <dgm:bulletEnabled val="1"/>
        </dgm:presLayoutVars>
      </dgm:prSet>
      <dgm:spPr/>
    </dgm:pt>
  </dgm:ptLst>
  <dgm:cxnLst>
    <dgm:cxn modelId="{E4371A38-8692-4A9A-BCFB-FFF694E46384}" srcId="{53388C72-7144-47D0-AE28-FA52F93810B3}" destId="{61FBB0E2-0916-4ABB-8D87-65A892569AF3}" srcOrd="1" destOrd="0" parTransId="{A1B965A6-83C5-448F-A367-C8FFB60F80F1}" sibTransId="{CF56D8F8-6ACD-4DB9-9EDE-A5EE9EA2A4BC}"/>
    <dgm:cxn modelId="{1AF6FE4B-2A9B-4281-9604-AA5EE6D61803}" type="presOf" srcId="{6E217B60-7914-4ECC-8208-284158158C0B}" destId="{593AA598-D02B-4F29-92E5-7A0A01AF9019}" srcOrd="0" destOrd="0" presId="urn:microsoft.com/office/officeart/2005/8/layout/hProcess9"/>
    <dgm:cxn modelId="{1C50AC8A-0053-4974-B5A5-A5227846D11E}" type="presOf" srcId="{E109B9F5-099F-45C3-9693-10054779275E}" destId="{526EE321-836E-4C51-A68E-4218A09BE76D}" srcOrd="0" destOrd="0" presId="urn:microsoft.com/office/officeart/2005/8/layout/hProcess9"/>
    <dgm:cxn modelId="{40321D8E-EB20-43A0-A5C0-EFEE681E05AC}" srcId="{53388C72-7144-47D0-AE28-FA52F93810B3}" destId="{E109B9F5-099F-45C3-9693-10054779275E}" srcOrd="0" destOrd="0" parTransId="{6D962569-B587-49EB-B859-A6A9F10CA1F2}" sibTransId="{4F8C132A-2871-4F52-84DF-98A898C0E38A}"/>
    <dgm:cxn modelId="{51684998-9753-49E5-8EC9-ADCE099F50F0}" srcId="{53388C72-7144-47D0-AE28-FA52F93810B3}" destId="{6E217B60-7914-4ECC-8208-284158158C0B}" srcOrd="2" destOrd="0" parTransId="{A6C5D981-8A29-46EB-9835-351B46C9B0C0}" sibTransId="{3EC7A522-B4F1-4607-94BB-2826FD53B647}"/>
    <dgm:cxn modelId="{275999AB-A288-42B2-9D97-AF563E08948C}" type="presOf" srcId="{61FBB0E2-0916-4ABB-8D87-65A892569AF3}" destId="{DE24878C-8969-40BD-BF1B-E58891B77242}" srcOrd="0" destOrd="0" presId="urn:microsoft.com/office/officeart/2005/8/layout/hProcess9"/>
    <dgm:cxn modelId="{957119D6-F47F-42D3-9682-EFDA0F6A0FDF}" type="presOf" srcId="{53388C72-7144-47D0-AE28-FA52F93810B3}" destId="{EAED3519-DA4F-4C18-873D-87FC700575EA}" srcOrd="0" destOrd="0" presId="urn:microsoft.com/office/officeart/2005/8/layout/hProcess9"/>
    <dgm:cxn modelId="{519A0333-262D-48D0-AA3B-5842076D7C28}" type="presParOf" srcId="{EAED3519-DA4F-4C18-873D-87FC700575EA}" destId="{66FCE424-59CF-49AD-BCC8-2A23890378F2}" srcOrd="0" destOrd="0" presId="urn:microsoft.com/office/officeart/2005/8/layout/hProcess9"/>
    <dgm:cxn modelId="{2A1B6F05-619F-4684-9BE1-654898A57827}" type="presParOf" srcId="{EAED3519-DA4F-4C18-873D-87FC700575EA}" destId="{AD551DAF-F1D8-4DDC-AE2F-2C4A38EED07B}" srcOrd="1" destOrd="0" presId="urn:microsoft.com/office/officeart/2005/8/layout/hProcess9"/>
    <dgm:cxn modelId="{6A32C395-31D7-4A05-A666-33DF20D668BB}" type="presParOf" srcId="{AD551DAF-F1D8-4DDC-AE2F-2C4A38EED07B}" destId="{526EE321-836E-4C51-A68E-4218A09BE76D}" srcOrd="0" destOrd="0" presId="urn:microsoft.com/office/officeart/2005/8/layout/hProcess9"/>
    <dgm:cxn modelId="{5D1826A8-16B5-4AFD-9764-3B310856002C}" type="presParOf" srcId="{AD551DAF-F1D8-4DDC-AE2F-2C4A38EED07B}" destId="{0F52298F-6C62-4E61-8934-DA63F0CB515B}" srcOrd="1" destOrd="0" presId="urn:microsoft.com/office/officeart/2005/8/layout/hProcess9"/>
    <dgm:cxn modelId="{E059CE70-E1FA-45C7-BB08-F772484C9611}" type="presParOf" srcId="{AD551DAF-F1D8-4DDC-AE2F-2C4A38EED07B}" destId="{DE24878C-8969-40BD-BF1B-E58891B77242}" srcOrd="2" destOrd="0" presId="urn:microsoft.com/office/officeart/2005/8/layout/hProcess9"/>
    <dgm:cxn modelId="{0686977F-65BC-41C6-9B88-ADEA0BC368DC}" type="presParOf" srcId="{AD551DAF-F1D8-4DDC-AE2F-2C4A38EED07B}" destId="{AE9C1524-FC80-4439-B998-5E2EA5CA1189}" srcOrd="3" destOrd="0" presId="urn:microsoft.com/office/officeart/2005/8/layout/hProcess9"/>
    <dgm:cxn modelId="{B8B15551-6CAE-44D8-B2B1-BEDF7BFF466A}" type="presParOf" srcId="{AD551DAF-F1D8-4DDC-AE2F-2C4A38EED07B}" destId="{593AA598-D02B-4F29-92E5-7A0A01AF901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46C88F-D4B7-4E89-95A1-4C38DC34A7A2}"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DADF0044-8F06-4989-80AC-784D454E7280}">
      <dgm:prSet custT="1"/>
      <dgm:spPr>
        <a:solidFill>
          <a:schemeClr val="bg1">
            <a:lumMod val="65000"/>
          </a:schemeClr>
        </a:solidFill>
      </dgm:spPr>
      <dgm:t>
        <a:bodyPr/>
        <a:lstStyle/>
        <a:p>
          <a:pPr algn="just"/>
          <a:endParaRPr lang="tr-TR" sz="1900" b="0" i="0" dirty="0"/>
        </a:p>
        <a:p>
          <a:pPr algn="just"/>
          <a:r>
            <a:rPr lang="en-US" sz="2300" b="0" i="0" dirty="0"/>
            <a:t>The aim of this study is to investigate the relationship between the preferred sleep position and parameters such as heart rhythm, arterial blood pressure, respiratory rate and peripheral oxygen saturation in students aged 18-23.</a:t>
          </a:r>
        </a:p>
        <a:p>
          <a:pPr algn="just"/>
          <a:endParaRPr lang="en-US" sz="1900" dirty="0"/>
        </a:p>
      </dgm:t>
    </dgm:pt>
    <dgm:pt modelId="{1B1AAF54-94E8-49FC-9D64-26550E865528}" type="parTrans" cxnId="{890EC6C3-4791-45EE-8BBE-87F6FF76CE74}">
      <dgm:prSet/>
      <dgm:spPr/>
      <dgm:t>
        <a:bodyPr/>
        <a:lstStyle/>
        <a:p>
          <a:endParaRPr lang="en-US"/>
        </a:p>
      </dgm:t>
    </dgm:pt>
    <dgm:pt modelId="{11033F0C-98E4-4DB2-B6D1-9F669FDD9493}" type="sibTrans" cxnId="{890EC6C3-4791-45EE-8BBE-87F6FF76CE74}">
      <dgm:prSet/>
      <dgm:spPr/>
      <dgm:t>
        <a:bodyPr/>
        <a:lstStyle/>
        <a:p>
          <a:endParaRPr lang="en-US"/>
        </a:p>
      </dgm:t>
    </dgm:pt>
    <dgm:pt modelId="{B5A866BE-A189-4E38-A3AA-70C706A2516D}">
      <dgm:prSet custT="1"/>
      <dgm:spPr>
        <a:solidFill>
          <a:schemeClr val="bg1">
            <a:lumMod val="65000"/>
          </a:schemeClr>
        </a:solidFill>
      </dgm:spPr>
      <dgm:t>
        <a:bodyPr/>
        <a:lstStyle/>
        <a:p>
          <a:pPr algn="just"/>
          <a:r>
            <a:rPr lang="en-US" sz="2300" dirty="0"/>
            <a:t>Our research hypothesis: Do individuals unconsciously determine their sleep position according to the parameters of heart rhythm, arterial blood pressure, respiratory rate and peripheral oxygen saturation?</a:t>
          </a:r>
        </a:p>
      </dgm:t>
    </dgm:pt>
    <dgm:pt modelId="{3A8E98D8-A397-4E8D-B386-EDFECB2B3821}" type="parTrans" cxnId="{F821B225-FBFA-4EB9-8763-75E6FFE440B0}">
      <dgm:prSet/>
      <dgm:spPr/>
      <dgm:t>
        <a:bodyPr/>
        <a:lstStyle/>
        <a:p>
          <a:endParaRPr lang="en-US"/>
        </a:p>
      </dgm:t>
    </dgm:pt>
    <dgm:pt modelId="{4BE1D65B-5381-4595-8DE2-30F7F95CFFA2}" type="sibTrans" cxnId="{F821B225-FBFA-4EB9-8763-75E6FFE440B0}">
      <dgm:prSet/>
      <dgm:spPr/>
      <dgm:t>
        <a:bodyPr/>
        <a:lstStyle/>
        <a:p>
          <a:endParaRPr lang="en-US"/>
        </a:p>
      </dgm:t>
    </dgm:pt>
    <dgm:pt modelId="{509AB52D-8569-4509-8CFA-C111A5835D2E}" type="pres">
      <dgm:prSet presAssocID="{5546C88F-D4B7-4E89-95A1-4C38DC34A7A2}" presName="linear" presStyleCnt="0">
        <dgm:presLayoutVars>
          <dgm:animLvl val="lvl"/>
          <dgm:resizeHandles val="exact"/>
        </dgm:presLayoutVars>
      </dgm:prSet>
      <dgm:spPr/>
    </dgm:pt>
    <dgm:pt modelId="{A6A5E01D-8422-49E4-814A-E89319AE4365}" type="pres">
      <dgm:prSet presAssocID="{DADF0044-8F06-4989-80AC-784D454E7280}" presName="parentText" presStyleLbl="node1" presStyleIdx="0" presStyleCnt="2">
        <dgm:presLayoutVars>
          <dgm:chMax val="0"/>
          <dgm:bulletEnabled val="1"/>
        </dgm:presLayoutVars>
      </dgm:prSet>
      <dgm:spPr/>
    </dgm:pt>
    <dgm:pt modelId="{24A18611-259B-4534-995D-F6FFB7D7D381}" type="pres">
      <dgm:prSet presAssocID="{11033F0C-98E4-4DB2-B6D1-9F669FDD9493}" presName="spacer" presStyleCnt="0"/>
      <dgm:spPr/>
    </dgm:pt>
    <dgm:pt modelId="{348A924B-591E-4AC6-A3CD-96EADEC14454}" type="pres">
      <dgm:prSet presAssocID="{B5A866BE-A189-4E38-A3AA-70C706A2516D}" presName="parentText" presStyleLbl="node1" presStyleIdx="1" presStyleCnt="2">
        <dgm:presLayoutVars>
          <dgm:chMax val="0"/>
          <dgm:bulletEnabled val="1"/>
        </dgm:presLayoutVars>
      </dgm:prSet>
      <dgm:spPr/>
    </dgm:pt>
  </dgm:ptLst>
  <dgm:cxnLst>
    <dgm:cxn modelId="{9463FD01-56B8-44FD-A92D-326A90F09D4E}" type="presOf" srcId="{DADF0044-8F06-4989-80AC-784D454E7280}" destId="{A6A5E01D-8422-49E4-814A-E89319AE4365}" srcOrd="0" destOrd="0" presId="urn:microsoft.com/office/officeart/2005/8/layout/vList2"/>
    <dgm:cxn modelId="{F821B225-FBFA-4EB9-8763-75E6FFE440B0}" srcId="{5546C88F-D4B7-4E89-95A1-4C38DC34A7A2}" destId="{B5A866BE-A189-4E38-A3AA-70C706A2516D}" srcOrd="1" destOrd="0" parTransId="{3A8E98D8-A397-4E8D-B386-EDFECB2B3821}" sibTransId="{4BE1D65B-5381-4595-8DE2-30F7F95CFFA2}"/>
    <dgm:cxn modelId="{6482A930-EE5F-48F3-8445-4E0B635AF860}" type="presOf" srcId="{B5A866BE-A189-4E38-A3AA-70C706A2516D}" destId="{348A924B-591E-4AC6-A3CD-96EADEC14454}" srcOrd="0" destOrd="0" presId="urn:microsoft.com/office/officeart/2005/8/layout/vList2"/>
    <dgm:cxn modelId="{A6DFB56C-844B-45A5-ABCC-13447823A5D2}" type="presOf" srcId="{5546C88F-D4B7-4E89-95A1-4C38DC34A7A2}" destId="{509AB52D-8569-4509-8CFA-C111A5835D2E}" srcOrd="0" destOrd="0" presId="urn:microsoft.com/office/officeart/2005/8/layout/vList2"/>
    <dgm:cxn modelId="{890EC6C3-4791-45EE-8BBE-87F6FF76CE74}" srcId="{5546C88F-D4B7-4E89-95A1-4C38DC34A7A2}" destId="{DADF0044-8F06-4989-80AC-784D454E7280}" srcOrd="0" destOrd="0" parTransId="{1B1AAF54-94E8-49FC-9D64-26550E865528}" sibTransId="{11033F0C-98E4-4DB2-B6D1-9F669FDD9493}"/>
    <dgm:cxn modelId="{278A0D65-0C11-4590-AFB9-229283FC4CDE}" type="presParOf" srcId="{509AB52D-8569-4509-8CFA-C111A5835D2E}" destId="{A6A5E01D-8422-49E4-814A-E89319AE4365}" srcOrd="0" destOrd="0" presId="urn:microsoft.com/office/officeart/2005/8/layout/vList2"/>
    <dgm:cxn modelId="{713BB8D9-B2DE-497A-9594-CF9DA62787E9}" type="presParOf" srcId="{509AB52D-8569-4509-8CFA-C111A5835D2E}" destId="{24A18611-259B-4534-995D-F6FFB7D7D381}" srcOrd="1" destOrd="0" presId="urn:microsoft.com/office/officeart/2005/8/layout/vList2"/>
    <dgm:cxn modelId="{462E4E46-43C6-4A3F-922B-B215F52D82C7}" type="presParOf" srcId="{509AB52D-8569-4509-8CFA-C111A5835D2E}" destId="{348A924B-591E-4AC6-A3CD-96EADEC1445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E10C49-F1AC-4AC1-A680-EA02AF81219C}"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35814199-D58A-4DC6-AB0B-45A20CD51747}">
      <dgm:prSet custT="1"/>
      <dgm:spPr>
        <a:solidFill>
          <a:srgbClr val="AA0541"/>
        </a:solidFill>
      </dgm:spPr>
      <dgm:t>
        <a:bodyPr/>
        <a:lstStyle/>
        <a:p>
          <a:pPr algn="just"/>
          <a:r>
            <a:rPr lang="en-US" sz="2100" dirty="0">
              <a:latin typeface="+mn-lt"/>
              <a:cs typeface="Times New Roman" panose="02020603050405020304" pitchFamily="18" charset="0"/>
            </a:rPr>
            <a:t>In order to find a statistically significant and meaningful results, it was calculated that at least </a:t>
          </a:r>
          <a:r>
            <a:rPr lang="tr-TR" sz="2100" dirty="0">
              <a:latin typeface="+mn-lt"/>
              <a:cs typeface="Times New Roman" panose="02020603050405020304" pitchFamily="18" charset="0"/>
            </a:rPr>
            <a:t>30</a:t>
          </a:r>
          <a:r>
            <a:rPr lang="en-US" sz="2100" dirty="0">
              <a:latin typeface="+mn-lt"/>
              <a:cs typeface="Times New Roman" panose="02020603050405020304" pitchFamily="18" charset="0"/>
            </a:rPr>
            <a:t> participants should be observed.</a:t>
          </a:r>
        </a:p>
      </dgm:t>
    </dgm:pt>
    <dgm:pt modelId="{6B29AAFB-5CA3-476A-AB59-F3EB149B0E9A}" type="parTrans" cxnId="{EFDBAF01-6B0B-4B14-AFCB-EFCAF242EBD2}">
      <dgm:prSet/>
      <dgm:spPr/>
      <dgm:t>
        <a:bodyPr/>
        <a:lstStyle/>
        <a:p>
          <a:endParaRPr lang="en-US"/>
        </a:p>
      </dgm:t>
    </dgm:pt>
    <dgm:pt modelId="{8B6A26BD-5711-471F-9C06-39B7DE7361F0}" type="sibTrans" cxnId="{EFDBAF01-6B0B-4B14-AFCB-EFCAF242EBD2}">
      <dgm:prSet/>
      <dgm:spPr/>
      <dgm:t>
        <a:bodyPr/>
        <a:lstStyle/>
        <a:p>
          <a:endParaRPr lang="en-US"/>
        </a:p>
      </dgm:t>
    </dgm:pt>
    <dgm:pt modelId="{78AD5E36-9DD2-4DF5-96A1-5FE6B67B90E8}">
      <dgm:prSet custT="1"/>
      <dgm:spPr>
        <a:solidFill>
          <a:srgbClr val="990000"/>
        </a:solidFill>
      </dgm:spPr>
      <dgm:t>
        <a:bodyPr/>
        <a:lstStyle/>
        <a:p>
          <a:pPr algn="just"/>
          <a:r>
            <a:rPr lang="tr-TR" sz="2100" dirty="0" err="1"/>
            <a:t>The</a:t>
          </a:r>
          <a:r>
            <a:rPr lang="tr-TR" sz="2100" dirty="0"/>
            <a:t> </a:t>
          </a:r>
          <a:r>
            <a:rPr lang="tr-TR" sz="2100" dirty="0" err="1"/>
            <a:t>study</a:t>
          </a:r>
          <a:r>
            <a:rPr lang="tr-TR" sz="2100" dirty="0"/>
            <a:t> </a:t>
          </a:r>
          <a:r>
            <a:rPr lang="tr-TR" sz="2100" dirty="0" err="1"/>
            <a:t>included</a:t>
          </a:r>
          <a:r>
            <a:rPr lang="tr-TR" sz="2100" dirty="0"/>
            <a:t> 30 </a:t>
          </a:r>
          <a:r>
            <a:rPr lang="tr-TR" sz="2100" dirty="0" err="1"/>
            <a:t>female</a:t>
          </a:r>
          <a:r>
            <a:rPr lang="tr-TR" sz="2100" dirty="0"/>
            <a:t> </a:t>
          </a:r>
          <a:r>
            <a:rPr lang="tr-TR" sz="2100" dirty="0" err="1"/>
            <a:t>and</a:t>
          </a:r>
          <a:r>
            <a:rPr lang="tr-TR" sz="2100" dirty="0"/>
            <a:t> 30 </a:t>
          </a:r>
          <a:r>
            <a:rPr lang="tr-TR" sz="2100" dirty="0" err="1"/>
            <a:t>male</a:t>
          </a:r>
          <a:r>
            <a:rPr lang="tr-TR" sz="2100" dirty="0"/>
            <a:t> </a:t>
          </a:r>
          <a:r>
            <a:rPr lang="tr-TR" sz="2100" dirty="0" err="1"/>
            <a:t>students</a:t>
          </a:r>
          <a:r>
            <a:rPr lang="tr-TR" sz="2100" dirty="0"/>
            <a:t>. A </a:t>
          </a:r>
          <a:r>
            <a:rPr lang="tr-TR" sz="2100" dirty="0" err="1"/>
            <a:t>consent</a:t>
          </a:r>
          <a:r>
            <a:rPr lang="tr-TR" sz="2100" dirty="0"/>
            <a:t> form </a:t>
          </a:r>
          <a:r>
            <a:rPr lang="tr-TR" sz="2100" dirty="0" err="1"/>
            <a:t>was</a:t>
          </a:r>
          <a:r>
            <a:rPr lang="tr-TR" sz="2100" dirty="0"/>
            <a:t> </a:t>
          </a:r>
          <a:r>
            <a:rPr lang="tr-TR" sz="2100" dirty="0" err="1"/>
            <a:t>read</a:t>
          </a:r>
          <a:r>
            <a:rPr lang="tr-TR" sz="2100" dirty="0"/>
            <a:t> </a:t>
          </a:r>
          <a:r>
            <a:rPr lang="tr-TR" sz="2100" dirty="0" err="1"/>
            <a:t>and</a:t>
          </a:r>
          <a:r>
            <a:rPr lang="tr-TR" sz="2100" dirty="0"/>
            <a:t> </a:t>
          </a:r>
          <a:r>
            <a:rPr lang="tr-TR" sz="2100" dirty="0" err="1"/>
            <a:t>signed</a:t>
          </a:r>
          <a:r>
            <a:rPr lang="tr-TR" sz="2100" dirty="0"/>
            <a:t> </a:t>
          </a:r>
          <a:r>
            <a:rPr lang="tr-TR" sz="2100" dirty="0" err="1"/>
            <a:t>by</a:t>
          </a:r>
          <a:r>
            <a:rPr lang="tr-TR" sz="2100" dirty="0"/>
            <a:t> </a:t>
          </a:r>
          <a:r>
            <a:rPr lang="tr-TR" sz="2100" dirty="0" err="1"/>
            <a:t>each</a:t>
          </a:r>
          <a:r>
            <a:rPr lang="tr-TR" sz="2100" dirty="0"/>
            <a:t> of </a:t>
          </a:r>
          <a:r>
            <a:rPr lang="tr-TR" sz="2100" dirty="0" err="1"/>
            <a:t>the</a:t>
          </a:r>
          <a:r>
            <a:rPr lang="tr-TR" sz="2100" dirty="0"/>
            <a:t> </a:t>
          </a:r>
          <a:r>
            <a:rPr lang="tr-TR" sz="2100" dirty="0" err="1"/>
            <a:t>participants</a:t>
          </a:r>
          <a:r>
            <a:rPr lang="tr-TR" sz="2100" dirty="0"/>
            <a:t> </a:t>
          </a:r>
          <a:r>
            <a:rPr lang="tr-TR" sz="2100" dirty="0" err="1"/>
            <a:t>to</a:t>
          </a:r>
          <a:r>
            <a:rPr lang="tr-TR" sz="2100" dirty="0"/>
            <a:t> </a:t>
          </a:r>
          <a:r>
            <a:rPr lang="tr-TR" sz="2100" dirty="0" err="1"/>
            <a:t>provide</a:t>
          </a:r>
          <a:r>
            <a:rPr lang="tr-TR" sz="2100" dirty="0"/>
            <a:t> </a:t>
          </a:r>
          <a:r>
            <a:rPr lang="tr-TR" sz="2100" dirty="0" err="1"/>
            <a:t>information</a:t>
          </a:r>
          <a:r>
            <a:rPr lang="tr-TR" sz="2100" dirty="0"/>
            <a:t> </a:t>
          </a:r>
          <a:r>
            <a:rPr lang="tr-TR" sz="2100" dirty="0" err="1"/>
            <a:t>about</a:t>
          </a:r>
          <a:r>
            <a:rPr lang="tr-TR" sz="2100" dirty="0"/>
            <a:t> </a:t>
          </a:r>
          <a:r>
            <a:rPr lang="tr-TR" sz="2100" dirty="0" err="1"/>
            <a:t>the</a:t>
          </a:r>
          <a:r>
            <a:rPr lang="tr-TR" sz="2100" dirty="0"/>
            <a:t> </a:t>
          </a:r>
          <a:r>
            <a:rPr lang="tr-TR" sz="2100" dirty="0" err="1"/>
            <a:t>study</a:t>
          </a:r>
          <a:r>
            <a:rPr lang="tr-TR" sz="2100" dirty="0"/>
            <a:t> </a:t>
          </a:r>
          <a:r>
            <a:rPr lang="tr-TR" sz="2100" dirty="0" err="1"/>
            <a:t>and</a:t>
          </a:r>
          <a:r>
            <a:rPr lang="tr-TR" sz="2100" dirty="0"/>
            <a:t> </a:t>
          </a:r>
          <a:r>
            <a:rPr lang="tr-TR" sz="2100" dirty="0" err="1"/>
            <a:t>to</a:t>
          </a:r>
          <a:r>
            <a:rPr lang="tr-TR" sz="2100" dirty="0"/>
            <a:t> </a:t>
          </a:r>
          <a:r>
            <a:rPr lang="tr-TR" sz="2100" dirty="0" err="1"/>
            <a:t>obtain</a:t>
          </a:r>
          <a:r>
            <a:rPr lang="tr-TR" sz="2100" dirty="0"/>
            <a:t> </a:t>
          </a:r>
          <a:r>
            <a:rPr lang="tr-TR" sz="2100" dirty="0" err="1"/>
            <a:t>their</a:t>
          </a:r>
          <a:r>
            <a:rPr lang="tr-TR" sz="2100" dirty="0"/>
            <a:t> </a:t>
          </a:r>
          <a:r>
            <a:rPr lang="tr-TR" sz="2100" dirty="0" err="1"/>
            <a:t>consent</a:t>
          </a:r>
          <a:r>
            <a:rPr lang="tr-TR" sz="2100" dirty="0"/>
            <a:t> </a:t>
          </a:r>
          <a:r>
            <a:rPr lang="tr-TR" sz="2100" dirty="0" err="1"/>
            <a:t>that</a:t>
          </a:r>
          <a:r>
            <a:rPr lang="tr-TR" sz="2100" dirty="0"/>
            <a:t> </a:t>
          </a:r>
          <a:r>
            <a:rPr lang="tr-TR" sz="2100" dirty="0" err="1"/>
            <a:t>they</a:t>
          </a:r>
          <a:r>
            <a:rPr lang="tr-TR" sz="2100" dirty="0"/>
            <a:t> </a:t>
          </a:r>
          <a:r>
            <a:rPr lang="tr-TR" sz="2100" dirty="0" err="1"/>
            <a:t>participated</a:t>
          </a:r>
          <a:r>
            <a:rPr lang="tr-TR" sz="2100" dirty="0"/>
            <a:t> </a:t>
          </a:r>
          <a:r>
            <a:rPr lang="tr-TR" sz="2100" dirty="0" err="1"/>
            <a:t>voluntarily</a:t>
          </a:r>
          <a:r>
            <a:rPr lang="tr-TR" sz="2100" dirty="0"/>
            <a:t>.</a:t>
          </a:r>
          <a:endParaRPr lang="en-US" sz="2100" dirty="0">
            <a:latin typeface="+mn-lt"/>
            <a:cs typeface="Times New Roman" panose="02020603050405020304" pitchFamily="18" charset="0"/>
          </a:endParaRPr>
        </a:p>
      </dgm:t>
    </dgm:pt>
    <dgm:pt modelId="{5913F697-5925-41A1-9E0D-359D53D50909}" type="parTrans" cxnId="{F7215F48-138B-4BAC-9E88-6A883C531C1E}">
      <dgm:prSet/>
      <dgm:spPr/>
      <dgm:t>
        <a:bodyPr/>
        <a:lstStyle/>
        <a:p>
          <a:endParaRPr lang="en-US"/>
        </a:p>
      </dgm:t>
    </dgm:pt>
    <dgm:pt modelId="{78C9747D-6D45-4098-B8AB-63087DD3B7CE}" type="sibTrans" cxnId="{F7215F48-138B-4BAC-9E88-6A883C531C1E}">
      <dgm:prSet/>
      <dgm:spPr/>
      <dgm:t>
        <a:bodyPr/>
        <a:lstStyle/>
        <a:p>
          <a:endParaRPr lang="en-US"/>
        </a:p>
      </dgm:t>
    </dgm:pt>
    <dgm:pt modelId="{8A7057A6-A974-4D89-A0C5-5B926840EFF8}">
      <dgm:prSet custT="1"/>
      <dgm:spPr>
        <a:solidFill>
          <a:srgbClr val="800000"/>
        </a:solidFill>
      </dgm:spPr>
      <dgm:t>
        <a:bodyPr/>
        <a:lstStyle/>
        <a:p>
          <a:r>
            <a:rPr lang="tr-TR" sz="2100" dirty="0" err="1"/>
            <a:t>Participants</a:t>
          </a:r>
          <a:r>
            <a:rPr lang="tr-TR" sz="2100" dirty="0"/>
            <a:t>' </a:t>
          </a:r>
          <a:r>
            <a:rPr lang="tr-TR" sz="2100" dirty="0" err="1"/>
            <a:t>required</a:t>
          </a:r>
          <a:r>
            <a:rPr lang="tr-TR" sz="2100" dirty="0"/>
            <a:t> </a:t>
          </a:r>
          <a:r>
            <a:rPr lang="tr-TR" sz="2100" dirty="0" err="1"/>
            <a:t>informations</a:t>
          </a:r>
          <a:r>
            <a:rPr lang="tr-TR" sz="2100" dirty="0"/>
            <a:t> </a:t>
          </a:r>
          <a:r>
            <a:rPr lang="tr-TR" sz="2100" dirty="0" err="1"/>
            <a:t>were</a:t>
          </a:r>
          <a:r>
            <a:rPr lang="tr-TR" sz="2100" dirty="0"/>
            <a:t> </a:t>
          </a:r>
          <a:r>
            <a:rPr lang="tr-TR" sz="2100" dirty="0" err="1"/>
            <a:t>recorded</a:t>
          </a:r>
          <a:r>
            <a:rPr lang="tr-TR" sz="2100" dirty="0"/>
            <a:t> </a:t>
          </a:r>
          <a:r>
            <a:rPr lang="tr-TR" sz="2100" dirty="0" err="1"/>
            <a:t>with</a:t>
          </a:r>
          <a:r>
            <a:rPr lang="tr-TR" sz="2100" dirty="0"/>
            <a:t> a </a:t>
          </a:r>
          <a:r>
            <a:rPr lang="tr-TR" sz="2100" dirty="0" err="1"/>
            <a:t>questionnaire</a:t>
          </a:r>
          <a:r>
            <a:rPr lang="tr-TR" sz="2100" dirty="0"/>
            <a:t> </a:t>
          </a:r>
          <a:r>
            <a:rPr lang="tr-TR" sz="2100" dirty="0" err="1"/>
            <a:t>containing</a:t>
          </a:r>
          <a:r>
            <a:rPr lang="tr-TR" sz="2100" dirty="0"/>
            <a:t> seven </a:t>
          </a:r>
          <a:r>
            <a:rPr lang="tr-TR" sz="2100" dirty="0" err="1"/>
            <a:t>questions</a:t>
          </a:r>
          <a:r>
            <a:rPr lang="tr-TR" sz="2100" dirty="0"/>
            <a:t>, </a:t>
          </a:r>
          <a:r>
            <a:rPr lang="tr-TR" sz="2100" dirty="0" err="1"/>
            <a:t>and</a:t>
          </a:r>
          <a:r>
            <a:rPr lang="tr-TR" sz="2100" dirty="0"/>
            <a:t> a </a:t>
          </a:r>
          <a:r>
            <a:rPr lang="tr-TR" sz="2100" dirty="0" err="1"/>
            <a:t>guide</a:t>
          </a:r>
          <a:r>
            <a:rPr lang="tr-TR" sz="2100" dirty="0"/>
            <a:t> </a:t>
          </a:r>
          <a:r>
            <a:rPr lang="tr-TR" sz="2100" dirty="0" err="1"/>
            <a:t>containing</a:t>
          </a:r>
          <a:r>
            <a:rPr lang="tr-TR" sz="2100" dirty="0"/>
            <a:t> </a:t>
          </a:r>
          <a:r>
            <a:rPr lang="tr-TR" sz="2100" dirty="0" err="1"/>
            <a:t>visuals</a:t>
          </a:r>
          <a:r>
            <a:rPr lang="tr-TR" sz="2100" dirty="0"/>
            <a:t> of </a:t>
          </a:r>
          <a:r>
            <a:rPr lang="tr-TR" sz="2100" dirty="0" err="1"/>
            <a:t>the</a:t>
          </a:r>
          <a:r>
            <a:rPr lang="tr-TR" sz="2100" dirty="0"/>
            <a:t> </a:t>
          </a:r>
          <a:r>
            <a:rPr lang="tr-TR" sz="2100" dirty="0" err="1"/>
            <a:t>sleeping</a:t>
          </a:r>
          <a:r>
            <a:rPr lang="tr-TR" sz="2100" dirty="0"/>
            <a:t> </a:t>
          </a:r>
          <a:r>
            <a:rPr lang="tr-TR" sz="2100" dirty="0" err="1"/>
            <a:t>positions</a:t>
          </a:r>
          <a:r>
            <a:rPr lang="tr-TR" sz="2100" dirty="0"/>
            <a:t> </a:t>
          </a:r>
          <a:r>
            <a:rPr lang="tr-TR" sz="2100" dirty="0" err="1"/>
            <a:t>was</a:t>
          </a:r>
          <a:r>
            <a:rPr lang="tr-TR" sz="2100" dirty="0"/>
            <a:t> </a:t>
          </a:r>
          <a:r>
            <a:rPr lang="tr-TR" sz="2100" dirty="0" err="1"/>
            <a:t>also</a:t>
          </a:r>
          <a:r>
            <a:rPr lang="tr-TR" sz="2100" dirty="0"/>
            <a:t> </a:t>
          </a:r>
          <a:r>
            <a:rPr lang="tr-TR" sz="2100" dirty="0" err="1"/>
            <a:t>given</a:t>
          </a:r>
          <a:r>
            <a:rPr lang="tr-TR" sz="2100" dirty="0"/>
            <a:t> </a:t>
          </a:r>
          <a:r>
            <a:rPr lang="tr-TR" sz="2100" dirty="0" err="1"/>
            <a:t>during</a:t>
          </a:r>
          <a:r>
            <a:rPr lang="tr-TR" sz="2100" dirty="0"/>
            <a:t> </a:t>
          </a:r>
          <a:r>
            <a:rPr lang="tr-TR" sz="2100" dirty="0" err="1"/>
            <a:t>the</a:t>
          </a:r>
          <a:r>
            <a:rPr lang="tr-TR" sz="2100" dirty="0"/>
            <a:t> </a:t>
          </a:r>
          <a:r>
            <a:rPr lang="tr-TR" sz="2100" dirty="0" err="1"/>
            <a:t>survey</a:t>
          </a:r>
          <a:r>
            <a:rPr lang="tr-TR" sz="2100" dirty="0"/>
            <a:t> in </a:t>
          </a:r>
          <a:r>
            <a:rPr lang="tr-TR" sz="2100" dirty="0" err="1"/>
            <a:t>order</a:t>
          </a:r>
          <a:r>
            <a:rPr lang="tr-TR" sz="2100" dirty="0"/>
            <a:t> </a:t>
          </a:r>
          <a:r>
            <a:rPr lang="tr-TR" sz="2100" dirty="0" err="1"/>
            <a:t>to</a:t>
          </a:r>
          <a:r>
            <a:rPr lang="tr-TR" sz="2100" dirty="0"/>
            <a:t> </a:t>
          </a:r>
          <a:r>
            <a:rPr lang="tr-TR" sz="2100" dirty="0" err="1"/>
            <a:t>understand</a:t>
          </a:r>
          <a:r>
            <a:rPr lang="tr-TR" sz="2100" dirty="0"/>
            <a:t> </a:t>
          </a:r>
          <a:r>
            <a:rPr lang="tr-TR" sz="2100" dirty="0" err="1"/>
            <a:t>the</a:t>
          </a:r>
          <a:r>
            <a:rPr lang="tr-TR" sz="2100" dirty="0"/>
            <a:t> </a:t>
          </a:r>
          <a:r>
            <a:rPr lang="tr-TR" sz="2100" dirty="0" err="1"/>
            <a:t>questionnaire</a:t>
          </a:r>
          <a:r>
            <a:rPr lang="tr-TR" sz="2100" dirty="0"/>
            <a:t> </a:t>
          </a:r>
          <a:r>
            <a:rPr lang="tr-TR" sz="2100" dirty="0" err="1"/>
            <a:t>correctly</a:t>
          </a:r>
          <a:r>
            <a:rPr lang="tr-TR" sz="2100" dirty="0"/>
            <a:t>.</a:t>
          </a:r>
          <a:endParaRPr lang="en-US" sz="2100" dirty="0">
            <a:latin typeface="+mn-lt"/>
            <a:cs typeface="Times New Roman" panose="02020603050405020304" pitchFamily="18" charset="0"/>
          </a:endParaRPr>
        </a:p>
      </dgm:t>
    </dgm:pt>
    <dgm:pt modelId="{AEBBB316-A8D1-4394-8934-C566656AE858}" type="parTrans" cxnId="{68464220-2DA1-4D0C-AF3C-9CB056EAF2CF}">
      <dgm:prSet/>
      <dgm:spPr/>
      <dgm:t>
        <a:bodyPr/>
        <a:lstStyle/>
        <a:p>
          <a:endParaRPr lang="en-US"/>
        </a:p>
      </dgm:t>
    </dgm:pt>
    <dgm:pt modelId="{E40BC120-DC5C-471E-A635-609B8430D55D}" type="sibTrans" cxnId="{68464220-2DA1-4D0C-AF3C-9CB056EAF2CF}">
      <dgm:prSet/>
      <dgm:spPr/>
      <dgm:t>
        <a:bodyPr/>
        <a:lstStyle/>
        <a:p>
          <a:endParaRPr lang="en-US"/>
        </a:p>
      </dgm:t>
    </dgm:pt>
    <dgm:pt modelId="{1571FCDE-9E8E-4D6B-92D0-724B9FD8A11D}" type="pres">
      <dgm:prSet presAssocID="{A0E10C49-F1AC-4AC1-A680-EA02AF81219C}" presName="outerComposite" presStyleCnt="0">
        <dgm:presLayoutVars>
          <dgm:chMax val="5"/>
          <dgm:dir/>
          <dgm:resizeHandles val="exact"/>
        </dgm:presLayoutVars>
      </dgm:prSet>
      <dgm:spPr/>
    </dgm:pt>
    <dgm:pt modelId="{E8938B05-8DE2-4702-81F4-5F31111C9D18}" type="pres">
      <dgm:prSet presAssocID="{A0E10C49-F1AC-4AC1-A680-EA02AF81219C}" presName="dummyMaxCanvas" presStyleCnt="0">
        <dgm:presLayoutVars/>
      </dgm:prSet>
      <dgm:spPr/>
    </dgm:pt>
    <dgm:pt modelId="{200EBEE7-407A-40B9-8FC0-107E09D3D9E0}" type="pres">
      <dgm:prSet presAssocID="{A0E10C49-F1AC-4AC1-A680-EA02AF81219C}" presName="ThreeNodes_1" presStyleLbl="node1" presStyleIdx="0" presStyleCnt="3">
        <dgm:presLayoutVars>
          <dgm:bulletEnabled val="1"/>
        </dgm:presLayoutVars>
      </dgm:prSet>
      <dgm:spPr/>
    </dgm:pt>
    <dgm:pt modelId="{41BC5333-D45E-440C-B6BC-E41DE334A601}" type="pres">
      <dgm:prSet presAssocID="{A0E10C49-F1AC-4AC1-A680-EA02AF81219C}" presName="ThreeNodes_2" presStyleLbl="node1" presStyleIdx="1" presStyleCnt="3" custScaleY="112234">
        <dgm:presLayoutVars>
          <dgm:bulletEnabled val="1"/>
        </dgm:presLayoutVars>
      </dgm:prSet>
      <dgm:spPr/>
    </dgm:pt>
    <dgm:pt modelId="{39F99BA9-5B96-4A7A-98DE-358F21D9A342}" type="pres">
      <dgm:prSet presAssocID="{A0E10C49-F1AC-4AC1-A680-EA02AF81219C}" presName="ThreeNodes_3" presStyleLbl="node1" presStyleIdx="2" presStyleCnt="3" custScaleX="103209" custLinFactNeighborX="9269" custLinFactNeighborY="665">
        <dgm:presLayoutVars>
          <dgm:bulletEnabled val="1"/>
        </dgm:presLayoutVars>
      </dgm:prSet>
      <dgm:spPr/>
    </dgm:pt>
    <dgm:pt modelId="{254B8E51-C052-4381-A1F0-D0FA11CBD857}" type="pres">
      <dgm:prSet presAssocID="{A0E10C49-F1AC-4AC1-A680-EA02AF81219C}" presName="ThreeConn_1-2" presStyleLbl="fgAccFollowNode1" presStyleIdx="0" presStyleCnt="2">
        <dgm:presLayoutVars>
          <dgm:bulletEnabled val="1"/>
        </dgm:presLayoutVars>
      </dgm:prSet>
      <dgm:spPr/>
    </dgm:pt>
    <dgm:pt modelId="{64BFB4B5-6DB4-4C0D-9CFD-A497286E9F1B}" type="pres">
      <dgm:prSet presAssocID="{A0E10C49-F1AC-4AC1-A680-EA02AF81219C}" presName="ThreeConn_2-3" presStyleLbl="fgAccFollowNode1" presStyleIdx="1" presStyleCnt="2">
        <dgm:presLayoutVars>
          <dgm:bulletEnabled val="1"/>
        </dgm:presLayoutVars>
      </dgm:prSet>
      <dgm:spPr/>
    </dgm:pt>
    <dgm:pt modelId="{50B1DFFD-7C1D-4A0D-ABD2-CCE1BA7AE540}" type="pres">
      <dgm:prSet presAssocID="{A0E10C49-F1AC-4AC1-A680-EA02AF81219C}" presName="ThreeNodes_1_text" presStyleLbl="node1" presStyleIdx="2" presStyleCnt="3">
        <dgm:presLayoutVars>
          <dgm:bulletEnabled val="1"/>
        </dgm:presLayoutVars>
      </dgm:prSet>
      <dgm:spPr/>
    </dgm:pt>
    <dgm:pt modelId="{B425AE59-05E4-4A53-A218-FBFFAA15382C}" type="pres">
      <dgm:prSet presAssocID="{A0E10C49-F1AC-4AC1-A680-EA02AF81219C}" presName="ThreeNodes_2_text" presStyleLbl="node1" presStyleIdx="2" presStyleCnt="3">
        <dgm:presLayoutVars>
          <dgm:bulletEnabled val="1"/>
        </dgm:presLayoutVars>
      </dgm:prSet>
      <dgm:spPr/>
    </dgm:pt>
    <dgm:pt modelId="{DE3484CA-9CCC-4BA6-9D44-8B075006D34D}" type="pres">
      <dgm:prSet presAssocID="{A0E10C49-F1AC-4AC1-A680-EA02AF81219C}" presName="ThreeNodes_3_text" presStyleLbl="node1" presStyleIdx="2" presStyleCnt="3">
        <dgm:presLayoutVars>
          <dgm:bulletEnabled val="1"/>
        </dgm:presLayoutVars>
      </dgm:prSet>
      <dgm:spPr/>
    </dgm:pt>
  </dgm:ptLst>
  <dgm:cxnLst>
    <dgm:cxn modelId="{EFDBAF01-6B0B-4B14-AFCB-EFCAF242EBD2}" srcId="{A0E10C49-F1AC-4AC1-A680-EA02AF81219C}" destId="{35814199-D58A-4DC6-AB0B-45A20CD51747}" srcOrd="0" destOrd="0" parTransId="{6B29AAFB-5CA3-476A-AB59-F3EB149B0E9A}" sibTransId="{8B6A26BD-5711-471F-9C06-39B7DE7361F0}"/>
    <dgm:cxn modelId="{5F5AD31A-66D3-4AE7-86FA-853DF8CF3089}" type="presOf" srcId="{35814199-D58A-4DC6-AB0B-45A20CD51747}" destId="{50B1DFFD-7C1D-4A0D-ABD2-CCE1BA7AE540}" srcOrd="1" destOrd="0" presId="urn:microsoft.com/office/officeart/2005/8/layout/vProcess5"/>
    <dgm:cxn modelId="{68464220-2DA1-4D0C-AF3C-9CB056EAF2CF}" srcId="{A0E10C49-F1AC-4AC1-A680-EA02AF81219C}" destId="{8A7057A6-A974-4D89-A0C5-5B926840EFF8}" srcOrd="2" destOrd="0" parTransId="{AEBBB316-A8D1-4394-8934-C566656AE858}" sibTransId="{E40BC120-DC5C-471E-A635-609B8430D55D}"/>
    <dgm:cxn modelId="{AE772A34-2331-4D24-88AD-804B0E7BABA8}" type="presOf" srcId="{8A7057A6-A974-4D89-A0C5-5B926840EFF8}" destId="{39F99BA9-5B96-4A7A-98DE-358F21D9A342}" srcOrd="0" destOrd="0" presId="urn:microsoft.com/office/officeart/2005/8/layout/vProcess5"/>
    <dgm:cxn modelId="{08E3AE36-7427-41D1-B040-900DBE73ABE3}" type="presOf" srcId="{8B6A26BD-5711-471F-9C06-39B7DE7361F0}" destId="{254B8E51-C052-4381-A1F0-D0FA11CBD857}" srcOrd="0" destOrd="0" presId="urn:microsoft.com/office/officeart/2005/8/layout/vProcess5"/>
    <dgm:cxn modelId="{376CED38-8B39-4098-A614-A7D79404A8DA}" type="presOf" srcId="{78C9747D-6D45-4098-B8AB-63087DD3B7CE}" destId="{64BFB4B5-6DB4-4C0D-9CFD-A497286E9F1B}" srcOrd="0" destOrd="0" presId="urn:microsoft.com/office/officeart/2005/8/layout/vProcess5"/>
    <dgm:cxn modelId="{F7215F48-138B-4BAC-9E88-6A883C531C1E}" srcId="{A0E10C49-F1AC-4AC1-A680-EA02AF81219C}" destId="{78AD5E36-9DD2-4DF5-96A1-5FE6B67B90E8}" srcOrd="1" destOrd="0" parTransId="{5913F697-5925-41A1-9E0D-359D53D50909}" sibTransId="{78C9747D-6D45-4098-B8AB-63087DD3B7CE}"/>
    <dgm:cxn modelId="{EF530C75-DD9E-479E-A1C1-71297D8D51EA}" type="presOf" srcId="{78AD5E36-9DD2-4DF5-96A1-5FE6B67B90E8}" destId="{B425AE59-05E4-4A53-A218-FBFFAA15382C}" srcOrd="1" destOrd="0" presId="urn:microsoft.com/office/officeart/2005/8/layout/vProcess5"/>
    <dgm:cxn modelId="{06902A75-5552-46D6-9199-7DEB074792CE}" type="presOf" srcId="{78AD5E36-9DD2-4DF5-96A1-5FE6B67B90E8}" destId="{41BC5333-D45E-440C-B6BC-E41DE334A601}" srcOrd="0" destOrd="0" presId="urn:microsoft.com/office/officeart/2005/8/layout/vProcess5"/>
    <dgm:cxn modelId="{9D3772A0-B3ED-4886-981D-5D12EA41512A}" type="presOf" srcId="{8A7057A6-A974-4D89-A0C5-5B926840EFF8}" destId="{DE3484CA-9CCC-4BA6-9D44-8B075006D34D}" srcOrd="1" destOrd="0" presId="urn:microsoft.com/office/officeart/2005/8/layout/vProcess5"/>
    <dgm:cxn modelId="{30F54FD0-628C-42C9-8E5A-F27983826A82}" type="presOf" srcId="{A0E10C49-F1AC-4AC1-A680-EA02AF81219C}" destId="{1571FCDE-9E8E-4D6B-92D0-724B9FD8A11D}" srcOrd="0" destOrd="0" presId="urn:microsoft.com/office/officeart/2005/8/layout/vProcess5"/>
    <dgm:cxn modelId="{0CD09ED3-84A2-4EDE-BE28-BE58660973E0}" type="presOf" srcId="{35814199-D58A-4DC6-AB0B-45A20CD51747}" destId="{200EBEE7-407A-40B9-8FC0-107E09D3D9E0}" srcOrd="0" destOrd="0" presId="urn:microsoft.com/office/officeart/2005/8/layout/vProcess5"/>
    <dgm:cxn modelId="{921E942B-A8EA-4131-8C30-4A21CF72D891}" type="presParOf" srcId="{1571FCDE-9E8E-4D6B-92D0-724B9FD8A11D}" destId="{E8938B05-8DE2-4702-81F4-5F31111C9D18}" srcOrd="0" destOrd="0" presId="urn:microsoft.com/office/officeart/2005/8/layout/vProcess5"/>
    <dgm:cxn modelId="{003BFEF7-0D2B-4F9E-A5CE-8AFA1051F752}" type="presParOf" srcId="{1571FCDE-9E8E-4D6B-92D0-724B9FD8A11D}" destId="{200EBEE7-407A-40B9-8FC0-107E09D3D9E0}" srcOrd="1" destOrd="0" presId="urn:microsoft.com/office/officeart/2005/8/layout/vProcess5"/>
    <dgm:cxn modelId="{2AB3CFEB-A33E-4F88-9FCD-73B14F417642}" type="presParOf" srcId="{1571FCDE-9E8E-4D6B-92D0-724B9FD8A11D}" destId="{41BC5333-D45E-440C-B6BC-E41DE334A601}" srcOrd="2" destOrd="0" presId="urn:microsoft.com/office/officeart/2005/8/layout/vProcess5"/>
    <dgm:cxn modelId="{D29AA414-C193-4146-8DD2-718029FA02B9}" type="presParOf" srcId="{1571FCDE-9E8E-4D6B-92D0-724B9FD8A11D}" destId="{39F99BA9-5B96-4A7A-98DE-358F21D9A342}" srcOrd="3" destOrd="0" presId="urn:microsoft.com/office/officeart/2005/8/layout/vProcess5"/>
    <dgm:cxn modelId="{28F5D93C-5130-4E64-82FA-FC4CB1906F53}" type="presParOf" srcId="{1571FCDE-9E8E-4D6B-92D0-724B9FD8A11D}" destId="{254B8E51-C052-4381-A1F0-D0FA11CBD857}" srcOrd="4" destOrd="0" presId="urn:microsoft.com/office/officeart/2005/8/layout/vProcess5"/>
    <dgm:cxn modelId="{19905F9C-059C-4CC6-ADE1-A72B6A93BD01}" type="presParOf" srcId="{1571FCDE-9E8E-4D6B-92D0-724B9FD8A11D}" destId="{64BFB4B5-6DB4-4C0D-9CFD-A497286E9F1B}" srcOrd="5" destOrd="0" presId="urn:microsoft.com/office/officeart/2005/8/layout/vProcess5"/>
    <dgm:cxn modelId="{1B936F30-F84D-4889-AD54-65CDFF1FC3CA}" type="presParOf" srcId="{1571FCDE-9E8E-4D6B-92D0-724B9FD8A11D}" destId="{50B1DFFD-7C1D-4A0D-ABD2-CCE1BA7AE540}" srcOrd="6" destOrd="0" presId="urn:microsoft.com/office/officeart/2005/8/layout/vProcess5"/>
    <dgm:cxn modelId="{6BB73AF8-2DB7-4818-81D0-D9843B55FDFC}" type="presParOf" srcId="{1571FCDE-9E8E-4D6B-92D0-724B9FD8A11D}" destId="{B425AE59-05E4-4A53-A218-FBFFAA15382C}" srcOrd="7" destOrd="0" presId="urn:microsoft.com/office/officeart/2005/8/layout/vProcess5"/>
    <dgm:cxn modelId="{2990D1DC-55BF-40FE-A9F0-8BD7860F8414}" type="presParOf" srcId="{1571FCDE-9E8E-4D6B-92D0-724B9FD8A11D}" destId="{DE3484CA-9CCC-4BA6-9D44-8B075006D34D}"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45DC639-698C-47E8-83D7-41836A85905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9589380-EA95-4495-B23E-6518ACD1435B}">
      <dgm:prSet custT="1"/>
      <dgm:spPr>
        <a:solidFill>
          <a:srgbClr val="AA0541"/>
        </a:solidFill>
      </dgm:spPr>
      <dgm:t>
        <a:bodyPr/>
        <a:lstStyle/>
        <a:p>
          <a:r>
            <a:rPr lang="tr-TR" sz="2700" dirty="0" err="1"/>
            <a:t>Inclusion</a:t>
          </a:r>
          <a:r>
            <a:rPr lang="tr-TR" sz="2700" dirty="0"/>
            <a:t> </a:t>
          </a:r>
          <a:r>
            <a:rPr lang="tr-TR" sz="2700" dirty="0" err="1"/>
            <a:t>Criteria</a:t>
          </a:r>
          <a:endParaRPr lang="en-US" sz="2700" dirty="0"/>
        </a:p>
      </dgm:t>
    </dgm:pt>
    <dgm:pt modelId="{6ED856D9-8E2D-4317-98A1-130E7F2FAF30}" type="parTrans" cxnId="{1525690F-8594-431D-B3D5-1705985386B3}">
      <dgm:prSet/>
      <dgm:spPr/>
      <dgm:t>
        <a:bodyPr/>
        <a:lstStyle/>
        <a:p>
          <a:endParaRPr lang="en-US"/>
        </a:p>
      </dgm:t>
    </dgm:pt>
    <dgm:pt modelId="{BBB79E3B-4598-40A9-92DF-CAAC927E5273}" type="sibTrans" cxnId="{1525690F-8594-431D-B3D5-1705985386B3}">
      <dgm:prSet/>
      <dgm:spPr/>
      <dgm:t>
        <a:bodyPr/>
        <a:lstStyle/>
        <a:p>
          <a:endParaRPr lang="en-US"/>
        </a:p>
      </dgm:t>
    </dgm:pt>
    <dgm:pt modelId="{B99FE339-B000-469A-AF20-10B5A2C42836}">
      <dgm:prSet custT="1"/>
      <dgm:spPr>
        <a:solidFill>
          <a:schemeClr val="bg2">
            <a:alpha val="90000"/>
          </a:schemeClr>
        </a:solidFill>
      </dgm:spPr>
      <dgm:t>
        <a:bodyPr/>
        <a:lstStyle/>
        <a:p>
          <a:r>
            <a:rPr lang="tr-TR" sz="1400" dirty="0">
              <a:latin typeface="+mn-lt"/>
              <a:cs typeface="Times New Roman" panose="02020603050405020304" pitchFamily="18" charset="0"/>
            </a:rPr>
            <a:t>18-23 </a:t>
          </a:r>
          <a:r>
            <a:rPr lang="tr-TR" sz="1400" dirty="0" err="1">
              <a:latin typeface="+mn-lt"/>
              <a:cs typeface="Times New Roman" panose="02020603050405020304" pitchFamily="18" charset="0"/>
            </a:rPr>
            <a:t>y.o</a:t>
          </a:r>
          <a:r>
            <a:rPr lang="tr-TR" sz="1400" dirty="0">
              <a:latin typeface="+mn-lt"/>
              <a:cs typeface="Times New Roman" panose="02020603050405020304" pitchFamily="18" charset="0"/>
            </a:rPr>
            <a:t>.</a:t>
          </a:r>
          <a:endParaRPr lang="en-US" sz="1400" dirty="0">
            <a:latin typeface="+mn-lt"/>
            <a:cs typeface="Times New Roman" panose="02020603050405020304" pitchFamily="18" charset="0"/>
          </a:endParaRPr>
        </a:p>
      </dgm:t>
    </dgm:pt>
    <dgm:pt modelId="{82D0BF28-7387-40D8-AB24-91BF1DB51C4D}" type="parTrans" cxnId="{31EA7FE7-166F-4FF1-B8F0-195C3E38CA21}">
      <dgm:prSet/>
      <dgm:spPr/>
      <dgm:t>
        <a:bodyPr/>
        <a:lstStyle/>
        <a:p>
          <a:endParaRPr lang="en-US"/>
        </a:p>
      </dgm:t>
    </dgm:pt>
    <dgm:pt modelId="{89778D8D-B22B-46A8-B245-1B94EE683D2C}" type="sibTrans" cxnId="{31EA7FE7-166F-4FF1-B8F0-195C3E38CA21}">
      <dgm:prSet/>
      <dgm:spPr/>
      <dgm:t>
        <a:bodyPr/>
        <a:lstStyle/>
        <a:p>
          <a:endParaRPr lang="en-US"/>
        </a:p>
      </dgm:t>
    </dgm:pt>
    <dgm:pt modelId="{7118C4A0-4ABD-4E5B-84F3-42BA34ABF3AA}">
      <dgm:prSet custT="1"/>
      <dgm:spPr>
        <a:solidFill>
          <a:srgbClr val="AA0541"/>
        </a:solidFill>
      </dgm:spPr>
      <dgm:t>
        <a:bodyPr/>
        <a:lstStyle/>
        <a:p>
          <a:r>
            <a:rPr lang="tr-TR" sz="2700" dirty="0" err="1"/>
            <a:t>Exclusion</a:t>
          </a:r>
          <a:r>
            <a:rPr lang="tr-TR" sz="2700" dirty="0"/>
            <a:t> </a:t>
          </a:r>
          <a:r>
            <a:rPr lang="tr-TR" sz="2700" dirty="0" err="1"/>
            <a:t>Criteria</a:t>
          </a:r>
          <a:endParaRPr lang="en-US" sz="2700" dirty="0"/>
        </a:p>
      </dgm:t>
    </dgm:pt>
    <dgm:pt modelId="{1E88BF9B-9279-4C10-BA02-09E8E206DB71}" type="parTrans" cxnId="{56BED30F-5EB9-4414-96D5-09D26765AF1C}">
      <dgm:prSet/>
      <dgm:spPr/>
      <dgm:t>
        <a:bodyPr/>
        <a:lstStyle/>
        <a:p>
          <a:endParaRPr lang="en-US"/>
        </a:p>
      </dgm:t>
    </dgm:pt>
    <dgm:pt modelId="{020D2B7D-D199-4E00-8D2F-DCDE6B2FFC6D}" type="sibTrans" cxnId="{56BED30F-5EB9-4414-96D5-09D26765AF1C}">
      <dgm:prSet/>
      <dgm:spPr/>
      <dgm:t>
        <a:bodyPr/>
        <a:lstStyle/>
        <a:p>
          <a:endParaRPr lang="en-US"/>
        </a:p>
      </dgm:t>
    </dgm:pt>
    <dgm:pt modelId="{0978038F-0EDC-44ED-A5FD-E0DE47189313}">
      <dgm:prSet custT="1"/>
      <dgm:spPr>
        <a:solidFill>
          <a:schemeClr val="bg2">
            <a:alpha val="90000"/>
          </a:schemeClr>
        </a:solidFill>
      </dgm:spPr>
      <dgm:t>
        <a:bodyPr/>
        <a:lstStyle/>
        <a:p>
          <a:r>
            <a:rPr lang="en-US" sz="1400">
              <a:latin typeface="+mn-lt"/>
              <a:cs typeface="Times New Roman" panose="02020603050405020304" pitchFamily="18" charset="0"/>
            </a:rPr>
            <a:t>BMI value &lt; 20 or &gt; 25</a:t>
          </a:r>
          <a:endParaRPr lang="en-US" sz="1400" dirty="0">
            <a:latin typeface="+mn-lt"/>
            <a:cs typeface="Times New Roman" panose="02020603050405020304" pitchFamily="18" charset="0"/>
          </a:endParaRPr>
        </a:p>
      </dgm:t>
    </dgm:pt>
    <dgm:pt modelId="{776AA80D-F75F-4216-BB9F-AA00EE798517}" type="parTrans" cxnId="{233D2E34-E844-4361-91C6-67B464DBCF3F}">
      <dgm:prSet/>
      <dgm:spPr/>
      <dgm:t>
        <a:bodyPr/>
        <a:lstStyle/>
        <a:p>
          <a:endParaRPr lang="en-US"/>
        </a:p>
      </dgm:t>
    </dgm:pt>
    <dgm:pt modelId="{1A750354-4B91-49F9-A58F-944011CBA282}" type="sibTrans" cxnId="{233D2E34-E844-4361-91C6-67B464DBCF3F}">
      <dgm:prSet/>
      <dgm:spPr/>
      <dgm:t>
        <a:bodyPr/>
        <a:lstStyle/>
        <a:p>
          <a:endParaRPr lang="en-US"/>
        </a:p>
      </dgm:t>
    </dgm:pt>
    <dgm:pt modelId="{FC8E5854-8557-43C6-97CE-DDCBF42B393E}">
      <dgm:prSet custT="1"/>
      <dgm:spPr>
        <a:solidFill>
          <a:srgbClr val="AA0541"/>
        </a:solidFill>
      </dgm:spPr>
      <dgm:t>
        <a:bodyPr/>
        <a:lstStyle/>
        <a:p>
          <a:r>
            <a:rPr lang="tr-TR" sz="2700" i="0" dirty="0"/>
            <a:t>Statistical </a:t>
          </a:r>
          <a:r>
            <a:rPr lang="en-US" sz="2700" i="0" dirty="0"/>
            <a:t>A</a:t>
          </a:r>
          <a:r>
            <a:rPr lang="tr-TR" sz="2700" i="0" dirty="0" err="1"/>
            <a:t>nalysis</a:t>
          </a:r>
          <a:endParaRPr lang="en-US" sz="2700" i="0" dirty="0"/>
        </a:p>
      </dgm:t>
    </dgm:pt>
    <dgm:pt modelId="{FCF94E8E-104E-45EB-8204-BB899AF9E642}" type="parTrans" cxnId="{8CB87A7A-5E53-4021-B363-12394BC32D83}">
      <dgm:prSet/>
      <dgm:spPr/>
      <dgm:t>
        <a:bodyPr/>
        <a:lstStyle/>
        <a:p>
          <a:endParaRPr lang="en-US"/>
        </a:p>
      </dgm:t>
    </dgm:pt>
    <dgm:pt modelId="{B9A18473-BEDD-4CDA-BE8C-DE89A62110C8}" type="sibTrans" cxnId="{8CB87A7A-5E53-4021-B363-12394BC32D83}">
      <dgm:prSet/>
      <dgm:spPr/>
      <dgm:t>
        <a:bodyPr/>
        <a:lstStyle/>
        <a:p>
          <a:endParaRPr lang="en-US"/>
        </a:p>
      </dgm:t>
    </dgm:pt>
    <dgm:pt modelId="{930A6BB2-976E-4859-A5CE-63FC9F1FE317}">
      <dgm:prSet custT="1"/>
      <dgm:spPr>
        <a:solidFill>
          <a:schemeClr val="bg2">
            <a:alpha val="90000"/>
          </a:schemeClr>
        </a:solidFill>
      </dgm:spPr>
      <dgm:t>
        <a:bodyPr/>
        <a:lstStyle/>
        <a:p>
          <a:r>
            <a:rPr lang="en-US" sz="1400" dirty="0">
              <a:latin typeface="+mn-lt"/>
              <a:cs typeface="Times New Roman" panose="02020603050405020304" pitchFamily="18" charset="0"/>
            </a:rPr>
            <a:t>Mean and standard deviation are presented as descriptive statistics. ANOVA tests were used to compare the positions and analyzes were made with IBM SPSS 20.0 program. The significance level was accepted as 0.05.</a:t>
          </a:r>
        </a:p>
      </dgm:t>
    </dgm:pt>
    <dgm:pt modelId="{5EE41F1A-50BA-47A1-BE39-55FBB560D71C}" type="parTrans" cxnId="{AA1F6998-8FD8-4DC8-B557-93400C1FFC84}">
      <dgm:prSet/>
      <dgm:spPr/>
      <dgm:t>
        <a:bodyPr/>
        <a:lstStyle/>
        <a:p>
          <a:endParaRPr lang="en-US"/>
        </a:p>
      </dgm:t>
    </dgm:pt>
    <dgm:pt modelId="{AEC79904-B922-497C-9224-FB42E2003B0E}" type="sibTrans" cxnId="{AA1F6998-8FD8-4DC8-B557-93400C1FFC84}">
      <dgm:prSet/>
      <dgm:spPr/>
      <dgm:t>
        <a:bodyPr/>
        <a:lstStyle/>
        <a:p>
          <a:endParaRPr lang="en-US"/>
        </a:p>
      </dgm:t>
    </dgm:pt>
    <dgm:pt modelId="{7DDD4689-AF27-4F3B-B7AA-2FF05CBBC629}">
      <dgm:prSet custT="1"/>
      <dgm:spPr/>
      <dgm:t>
        <a:bodyPr/>
        <a:lstStyle/>
        <a:p>
          <a:r>
            <a:rPr lang="tr-TR" sz="1400" dirty="0">
              <a:latin typeface="+mn-lt"/>
              <a:cs typeface="Times New Roman" panose="02020603050405020304" pitchFamily="18" charset="0"/>
            </a:rPr>
            <a:t>BMI value between 20-25</a:t>
          </a:r>
        </a:p>
      </dgm:t>
    </dgm:pt>
    <dgm:pt modelId="{257843AB-9343-4954-8091-3DA8786CF625}" type="parTrans" cxnId="{A87DD695-319E-4B07-B876-EC94F92DE8A6}">
      <dgm:prSet/>
      <dgm:spPr/>
      <dgm:t>
        <a:bodyPr/>
        <a:lstStyle/>
        <a:p>
          <a:endParaRPr lang="tr-TR"/>
        </a:p>
      </dgm:t>
    </dgm:pt>
    <dgm:pt modelId="{985F77F4-B81C-4D39-9205-08766EBB674E}" type="sibTrans" cxnId="{A87DD695-319E-4B07-B876-EC94F92DE8A6}">
      <dgm:prSet/>
      <dgm:spPr/>
      <dgm:t>
        <a:bodyPr/>
        <a:lstStyle/>
        <a:p>
          <a:endParaRPr lang="tr-TR"/>
        </a:p>
      </dgm:t>
    </dgm:pt>
    <dgm:pt modelId="{0FED22A9-53D0-4CE1-A9B0-59F055ECECD6}">
      <dgm:prSet custT="1"/>
      <dgm:spPr/>
      <dgm:t>
        <a:bodyPr/>
        <a:lstStyle/>
        <a:p>
          <a:r>
            <a:rPr lang="en-US" sz="1400" dirty="0">
              <a:latin typeface="+mn-lt"/>
              <a:cs typeface="Times New Roman" panose="02020603050405020304" pitchFamily="18" charset="0"/>
            </a:rPr>
            <a:t>Use of a ma</a:t>
          </a:r>
          <a:r>
            <a:rPr lang="tr-TR" sz="1400" dirty="0">
              <a:latin typeface="+mn-lt"/>
              <a:cs typeface="Times New Roman" panose="02020603050405020304" pitchFamily="18" charset="0"/>
            </a:rPr>
            <a:t>x. </a:t>
          </a:r>
          <a:r>
            <a:rPr lang="en-US" sz="1400" dirty="0">
              <a:latin typeface="+mn-lt"/>
              <a:cs typeface="Times New Roman" panose="02020603050405020304" pitchFamily="18" charset="0"/>
            </a:rPr>
            <a:t>1 pack (20 pieces) of cigarettes per day</a:t>
          </a:r>
          <a:endParaRPr lang="tr-TR" sz="1400" dirty="0">
            <a:latin typeface="+mn-lt"/>
            <a:cs typeface="Times New Roman" panose="02020603050405020304" pitchFamily="18" charset="0"/>
          </a:endParaRPr>
        </a:p>
      </dgm:t>
    </dgm:pt>
    <dgm:pt modelId="{1B5A7954-1F01-4A66-81AA-10ADD2A4F07B}" type="parTrans" cxnId="{667DFDD3-F025-4651-92C1-6C3CE5DE25D2}">
      <dgm:prSet/>
      <dgm:spPr/>
      <dgm:t>
        <a:bodyPr/>
        <a:lstStyle/>
        <a:p>
          <a:endParaRPr lang="tr-TR"/>
        </a:p>
      </dgm:t>
    </dgm:pt>
    <dgm:pt modelId="{F5E58747-AA90-49CD-8A01-E5AFAB43FF1A}" type="sibTrans" cxnId="{667DFDD3-F025-4651-92C1-6C3CE5DE25D2}">
      <dgm:prSet/>
      <dgm:spPr/>
      <dgm:t>
        <a:bodyPr/>
        <a:lstStyle/>
        <a:p>
          <a:endParaRPr lang="tr-TR"/>
        </a:p>
      </dgm:t>
    </dgm:pt>
    <dgm:pt modelId="{02374A26-A9B7-48A1-9FA5-1D4FD1C67E3C}">
      <dgm:prSet custT="1"/>
      <dgm:spPr/>
      <dgm:t>
        <a:bodyPr/>
        <a:lstStyle/>
        <a:p>
          <a:r>
            <a:rPr lang="en-US" sz="1400" dirty="0">
              <a:latin typeface="+mn-lt"/>
              <a:cs typeface="Times New Roman" panose="02020603050405020304" pitchFamily="18" charset="0"/>
            </a:rPr>
            <a:t>Absence of a chronic or acute illness</a:t>
          </a:r>
          <a:endParaRPr lang="tr-TR" sz="1400" dirty="0">
            <a:latin typeface="+mn-lt"/>
            <a:cs typeface="Times New Roman" panose="02020603050405020304" pitchFamily="18" charset="0"/>
          </a:endParaRPr>
        </a:p>
      </dgm:t>
    </dgm:pt>
    <dgm:pt modelId="{424970DC-A939-47C3-89F6-D8363ABC62DC}" type="parTrans" cxnId="{ECC59CDC-46BE-40FB-82DF-0EB494536529}">
      <dgm:prSet/>
      <dgm:spPr/>
      <dgm:t>
        <a:bodyPr/>
        <a:lstStyle/>
        <a:p>
          <a:endParaRPr lang="tr-TR"/>
        </a:p>
      </dgm:t>
    </dgm:pt>
    <dgm:pt modelId="{6EDD1032-9701-48AE-9BAF-F065F9E2371C}" type="sibTrans" cxnId="{ECC59CDC-46BE-40FB-82DF-0EB494536529}">
      <dgm:prSet/>
      <dgm:spPr/>
      <dgm:t>
        <a:bodyPr/>
        <a:lstStyle/>
        <a:p>
          <a:endParaRPr lang="tr-TR"/>
        </a:p>
      </dgm:t>
    </dgm:pt>
    <dgm:pt modelId="{1148A11F-CA4A-4F6B-853B-CACE70ECDE25}">
      <dgm:prSet custT="1"/>
      <dgm:spPr/>
      <dgm:t>
        <a:bodyPr/>
        <a:lstStyle/>
        <a:p>
          <a:r>
            <a:rPr lang="en-US" sz="1400" dirty="0">
              <a:latin typeface="+mn-lt"/>
              <a:cs typeface="Times New Roman" panose="02020603050405020304" pitchFamily="18" charset="0"/>
            </a:rPr>
            <a:t>Use of more than 1 pack of cigarettes per day</a:t>
          </a:r>
          <a:endParaRPr lang="tr-TR" sz="1400" dirty="0">
            <a:latin typeface="+mn-lt"/>
            <a:cs typeface="Times New Roman" panose="02020603050405020304" pitchFamily="18" charset="0"/>
          </a:endParaRPr>
        </a:p>
      </dgm:t>
    </dgm:pt>
    <dgm:pt modelId="{19E3BF2E-CA0D-417A-864B-7278ED417CA3}" type="parTrans" cxnId="{54B75867-A91D-4D13-8C04-BE23273F72B1}">
      <dgm:prSet/>
      <dgm:spPr/>
      <dgm:t>
        <a:bodyPr/>
        <a:lstStyle/>
        <a:p>
          <a:endParaRPr lang="tr-TR"/>
        </a:p>
      </dgm:t>
    </dgm:pt>
    <dgm:pt modelId="{2AF48E71-FEAB-4B3C-85E3-2A8CC1487CAF}" type="sibTrans" cxnId="{54B75867-A91D-4D13-8C04-BE23273F72B1}">
      <dgm:prSet/>
      <dgm:spPr/>
      <dgm:t>
        <a:bodyPr/>
        <a:lstStyle/>
        <a:p>
          <a:endParaRPr lang="tr-TR"/>
        </a:p>
      </dgm:t>
    </dgm:pt>
    <dgm:pt modelId="{B33827E9-5324-4142-9540-071290F1464D}">
      <dgm:prSet custT="1"/>
      <dgm:spPr/>
      <dgm:t>
        <a:bodyPr/>
        <a:lstStyle/>
        <a:p>
          <a:r>
            <a:rPr lang="en-US" sz="1400" dirty="0">
              <a:latin typeface="+mn-lt"/>
              <a:cs typeface="Times New Roman" panose="02020603050405020304" pitchFamily="18" charset="0"/>
            </a:rPr>
            <a:t>Having any chronic or acute illness</a:t>
          </a:r>
          <a:endParaRPr lang="tr-TR" sz="1400" dirty="0">
            <a:latin typeface="+mn-lt"/>
            <a:cs typeface="Times New Roman" panose="02020603050405020304" pitchFamily="18" charset="0"/>
          </a:endParaRPr>
        </a:p>
      </dgm:t>
    </dgm:pt>
    <dgm:pt modelId="{70D82F5F-138F-4BE3-B179-8220EA738B76}" type="parTrans" cxnId="{39E109DC-117F-431C-8E50-A7222C7325DA}">
      <dgm:prSet/>
      <dgm:spPr/>
      <dgm:t>
        <a:bodyPr/>
        <a:lstStyle/>
        <a:p>
          <a:endParaRPr lang="tr-TR"/>
        </a:p>
      </dgm:t>
    </dgm:pt>
    <dgm:pt modelId="{AE6CBDF0-DC6F-4F4D-90A7-3620B7BFC714}" type="sibTrans" cxnId="{39E109DC-117F-431C-8E50-A7222C7325DA}">
      <dgm:prSet/>
      <dgm:spPr/>
      <dgm:t>
        <a:bodyPr/>
        <a:lstStyle/>
        <a:p>
          <a:endParaRPr lang="tr-TR"/>
        </a:p>
      </dgm:t>
    </dgm:pt>
    <dgm:pt modelId="{EDA53E67-7E58-4399-AE07-EF6F9882243E}" type="pres">
      <dgm:prSet presAssocID="{C45DC639-698C-47E8-83D7-41836A859057}" presName="Name0" presStyleCnt="0">
        <dgm:presLayoutVars>
          <dgm:dir/>
          <dgm:animLvl val="lvl"/>
          <dgm:resizeHandles val="exact"/>
        </dgm:presLayoutVars>
      </dgm:prSet>
      <dgm:spPr/>
    </dgm:pt>
    <dgm:pt modelId="{8E1E8A85-A1EA-4C1A-AC6F-45451D9B00BB}" type="pres">
      <dgm:prSet presAssocID="{79589380-EA95-4495-B23E-6518ACD1435B}" presName="linNode" presStyleCnt="0"/>
      <dgm:spPr/>
    </dgm:pt>
    <dgm:pt modelId="{0B125214-18FF-4DDF-9BE3-A762FC5C0177}" type="pres">
      <dgm:prSet presAssocID="{79589380-EA95-4495-B23E-6518ACD1435B}" presName="parentText" presStyleLbl="node1" presStyleIdx="0" presStyleCnt="3">
        <dgm:presLayoutVars>
          <dgm:chMax val="1"/>
          <dgm:bulletEnabled val="1"/>
        </dgm:presLayoutVars>
      </dgm:prSet>
      <dgm:spPr/>
    </dgm:pt>
    <dgm:pt modelId="{83D8FA68-65C8-4709-9D7E-6828017232EA}" type="pres">
      <dgm:prSet presAssocID="{79589380-EA95-4495-B23E-6518ACD1435B}" presName="descendantText" presStyleLbl="alignAccFollowNode1" presStyleIdx="0" presStyleCnt="3">
        <dgm:presLayoutVars>
          <dgm:bulletEnabled val="1"/>
        </dgm:presLayoutVars>
      </dgm:prSet>
      <dgm:spPr/>
    </dgm:pt>
    <dgm:pt modelId="{45B356A8-CA22-476C-9993-1E6FEFBE805B}" type="pres">
      <dgm:prSet presAssocID="{BBB79E3B-4598-40A9-92DF-CAAC927E5273}" presName="sp" presStyleCnt="0"/>
      <dgm:spPr/>
    </dgm:pt>
    <dgm:pt modelId="{3B49C3E7-ADD4-4877-879D-2D860837BE01}" type="pres">
      <dgm:prSet presAssocID="{7118C4A0-4ABD-4E5B-84F3-42BA34ABF3AA}" presName="linNode" presStyleCnt="0"/>
      <dgm:spPr/>
    </dgm:pt>
    <dgm:pt modelId="{7717F730-B49A-4DA2-9CE3-AE88F5CCE350}" type="pres">
      <dgm:prSet presAssocID="{7118C4A0-4ABD-4E5B-84F3-42BA34ABF3AA}" presName="parentText" presStyleLbl="node1" presStyleIdx="1" presStyleCnt="3">
        <dgm:presLayoutVars>
          <dgm:chMax val="1"/>
          <dgm:bulletEnabled val="1"/>
        </dgm:presLayoutVars>
      </dgm:prSet>
      <dgm:spPr/>
    </dgm:pt>
    <dgm:pt modelId="{A5CC25CA-5ACF-42AD-96CB-54BFA05932D8}" type="pres">
      <dgm:prSet presAssocID="{7118C4A0-4ABD-4E5B-84F3-42BA34ABF3AA}" presName="descendantText" presStyleLbl="alignAccFollowNode1" presStyleIdx="1" presStyleCnt="3">
        <dgm:presLayoutVars>
          <dgm:bulletEnabled val="1"/>
        </dgm:presLayoutVars>
      </dgm:prSet>
      <dgm:spPr/>
    </dgm:pt>
    <dgm:pt modelId="{2B51FCFC-B7B6-4573-819F-D30F2B9C619F}" type="pres">
      <dgm:prSet presAssocID="{020D2B7D-D199-4E00-8D2F-DCDE6B2FFC6D}" presName="sp" presStyleCnt="0"/>
      <dgm:spPr/>
    </dgm:pt>
    <dgm:pt modelId="{8404856C-E451-40DA-9FB5-6B5F535FA7CB}" type="pres">
      <dgm:prSet presAssocID="{FC8E5854-8557-43C6-97CE-DDCBF42B393E}" presName="linNode" presStyleCnt="0"/>
      <dgm:spPr/>
    </dgm:pt>
    <dgm:pt modelId="{2D17BC2C-EFCA-46CE-9A80-11A3E7BD9CF8}" type="pres">
      <dgm:prSet presAssocID="{FC8E5854-8557-43C6-97CE-DDCBF42B393E}" presName="parentText" presStyleLbl="node1" presStyleIdx="2" presStyleCnt="3">
        <dgm:presLayoutVars>
          <dgm:chMax val="1"/>
          <dgm:bulletEnabled val="1"/>
        </dgm:presLayoutVars>
      </dgm:prSet>
      <dgm:spPr/>
    </dgm:pt>
    <dgm:pt modelId="{D40F8A6D-34DE-4F29-A6DD-B535E7809F49}" type="pres">
      <dgm:prSet presAssocID="{FC8E5854-8557-43C6-97CE-DDCBF42B393E}" presName="descendantText" presStyleLbl="alignAccFollowNode1" presStyleIdx="2" presStyleCnt="3">
        <dgm:presLayoutVars>
          <dgm:bulletEnabled val="1"/>
        </dgm:presLayoutVars>
      </dgm:prSet>
      <dgm:spPr/>
    </dgm:pt>
  </dgm:ptLst>
  <dgm:cxnLst>
    <dgm:cxn modelId="{1525690F-8594-431D-B3D5-1705985386B3}" srcId="{C45DC639-698C-47E8-83D7-41836A859057}" destId="{79589380-EA95-4495-B23E-6518ACD1435B}" srcOrd="0" destOrd="0" parTransId="{6ED856D9-8E2D-4317-98A1-130E7F2FAF30}" sibTransId="{BBB79E3B-4598-40A9-92DF-CAAC927E5273}"/>
    <dgm:cxn modelId="{56BED30F-5EB9-4414-96D5-09D26765AF1C}" srcId="{C45DC639-698C-47E8-83D7-41836A859057}" destId="{7118C4A0-4ABD-4E5B-84F3-42BA34ABF3AA}" srcOrd="1" destOrd="0" parTransId="{1E88BF9B-9279-4C10-BA02-09E8E206DB71}" sibTransId="{020D2B7D-D199-4E00-8D2F-DCDE6B2FFC6D}"/>
    <dgm:cxn modelId="{C31A5F10-703E-4A8D-894A-5B5F7D1F05E1}" type="presOf" srcId="{1148A11F-CA4A-4F6B-853B-CACE70ECDE25}" destId="{A5CC25CA-5ACF-42AD-96CB-54BFA05932D8}" srcOrd="0" destOrd="1" presId="urn:microsoft.com/office/officeart/2005/8/layout/vList5"/>
    <dgm:cxn modelId="{AB2BAE11-CA8A-464C-A999-9422BF8137C0}" type="presOf" srcId="{B99FE339-B000-469A-AF20-10B5A2C42836}" destId="{83D8FA68-65C8-4709-9D7E-6828017232EA}" srcOrd="0" destOrd="0" presId="urn:microsoft.com/office/officeart/2005/8/layout/vList5"/>
    <dgm:cxn modelId="{73E62A27-C2B8-47F8-BBA4-6B70BA37D626}" type="presOf" srcId="{02374A26-A9B7-48A1-9FA5-1D4FD1C67E3C}" destId="{83D8FA68-65C8-4709-9D7E-6828017232EA}" srcOrd="0" destOrd="3" presId="urn:microsoft.com/office/officeart/2005/8/layout/vList5"/>
    <dgm:cxn modelId="{233D2E34-E844-4361-91C6-67B464DBCF3F}" srcId="{7118C4A0-4ABD-4E5B-84F3-42BA34ABF3AA}" destId="{0978038F-0EDC-44ED-A5FD-E0DE47189313}" srcOrd="0" destOrd="0" parTransId="{776AA80D-F75F-4216-BB9F-AA00EE798517}" sibTransId="{1A750354-4B91-49F9-A58F-944011CBA282}"/>
    <dgm:cxn modelId="{85B65740-BEE3-46CC-BFCE-49BB73F73C75}" type="presOf" srcId="{B33827E9-5324-4142-9540-071290F1464D}" destId="{A5CC25CA-5ACF-42AD-96CB-54BFA05932D8}" srcOrd="0" destOrd="2" presId="urn:microsoft.com/office/officeart/2005/8/layout/vList5"/>
    <dgm:cxn modelId="{54B75867-A91D-4D13-8C04-BE23273F72B1}" srcId="{7118C4A0-4ABD-4E5B-84F3-42BA34ABF3AA}" destId="{1148A11F-CA4A-4F6B-853B-CACE70ECDE25}" srcOrd="1" destOrd="0" parTransId="{19E3BF2E-CA0D-417A-864B-7278ED417CA3}" sibTransId="{2AF48E71-FEAB-4B3C-85E3-2A8CC1487CAF}"/>
    <dgm:cxn modelId="{B5796F4B-CE84-4B8F-8040-B1E1AB191DAD}" type="presOf" srcId="{79589380-EA95-4495-B23E-6518ACD1435B}" destId="{0B125214-18FF-4DDF-9BE3-A762FC5C0177}" srcOrd="0" destOrd="0" presId="urn:microsoft.com/office/officeart/2005/8/layout/vList5"/>
    <dgm:cxn modelId="{0136FC74-ED45-45E0-A121-4274B35FA578}" type="presOf" srcId="{0FED22A9-53D0-4CE1-A9B0-59F055ECECD6}" destId="{83D8FA68-65C8-4709-9D7E-6828017232EA}" srcOrd="0" destOrd="2" presId="urn:microsoft.com/office/officeart/2005/8/layout/vList5"/>
    <dgm:cxn modelId="{8CB87A7A-5E53-4021-B363-12394BC32D83}" srcId="{C45DC639-698C-47E8-83D7-41836A859057}" destId="{FC8E5854-8557-43C6-97CE-DDCBF42B393E}" srcOrd="2" destOrd="0" parTransId="{FCF94E8E-104E-45EB-8204-BB899AF9E642}" sibTransId="{B9A18473-BEDD-4CDA-BE8C-DE89A62110C8}"/>
    <dgm:cxn modelId="{5A791D8D-37CE-4C07-B264-4822F1925828}" type="presOf" srcId="{930A6BB2-976E-4859-A5CE-63FC9F1FE317}" destId="{D40F8A6D-34DE-4F29-A6DD-B535E7809F49}" srcOrd="0" destOrd="0" presId="urn:microsoft.com/office/officeart/2005/8/layout/vList5"/>
    <dgm:cxn modelId="{A87DD695-319E-4B07-B876-EC94F92DE8A6}" srcId="{79589380-EA95-4495-B23E-6518ACD1435B}" destId="{7DDD4689-AF27-4F3B-B7AA-2FF05CBBC629}" srcOrd="1" destOrd="0" parTransId="{257843AB-9343-4954-8091-3DA8786CF625}" sibTransId="{985F77F4-B81C-4D39-9205-08766EBB674E}"/>
    <dgm:cxn modelId="{AA1F6998-8FD8-4DC8-B557-93400C1FFC84}" srcId="{FC8E5854-8557-43C6-97CE-DDCBF42B393E}" destId="{930A6BB2-976E-4859-A5CE-63FC9F1FE317}" srcOrd="0" destOrd="0" parTransId="{5EE41F1A-50BA-47A1-BE39-55FBB560D71C}" sibTransId="{AEC79904-B922-497C-9224-FB42E2003B0E}"/>
    <dgm:cxn modelId="{EE6530A2-AB63-4602-8F33-37113CD0C9D9}" type="presOf" srcId="{FC8E5854-8557-43C6-97CE-DDCBF42B393E}" destId="{2D17BC2C-EFCA-46CE-9A80-11A3E7BD9CF8}" srcOrd="0" destOrd="0" presId="urn:microsoft.com/office/officeart/2005/8/layout/vList5"/>
    <dgm:cxn modelId="{E0A129CE-810D-45E2-9800-42144E6BAEF8}" type="presOf" srcId="{7DDD4689-AF27-4F3B-B7AA-2FF05CBBC629}" destId="{83D8FA68-65C8-4709-9D7E-6828017232EA}" srcOrd="0" destOrd="1" presId="urn:microsoft.com/office/officeart/2005/8/layout/vList5"/>
    <dgm:cxn modelId="{667DFDD3-F025-4651-92C1-6C3CE5DE25D2}" srcId="{79589380-EA95-4495-B23E-6518ACD1435B}" destId="{0FED22A9-53D0-4CE1-A9B0-59F055ECECD6}" srcOrd="2" destOrd="0" parTransId="{1B5A7954-1F01-4A66-81AA-10ADD2A4F07B}" sibTransId="{F5E58747-AA90-49CD-8A01-E5AFAB43FF1A}"/>
    <dgm:cxn modelId="{FAF435D9-6F82-4745-BB32-40657FDFEC04}" type="presOf" srcId="{7118C4A0-4ABD-4E5B-84F3-42BA34ABF3AA}" destId="{7717F730-B49A-4DA2-9CE3-AE88F5CCE350}" srcOrd="0" destOrd="0" presId="urn:microsoft.com/office/officeart/2005/8/layout/vList5"/>
    <dgm:cxn modelId="{39E109DC-117F-431C-8E50-A7222C7325DA}" srcId="{7118C4A0-4ABD-4E5B-84F3-42BA34ABF3AA}" destId="{B33827E9-5324-4142-9540-071290F1464D}" srcOrd="2" destOrd="0" parTransId="{70D82F5F-138F-4BE3-B179-8220EA738B76}" sibTransId="{AE6CBDF0-DC6F-4F4D-90A7-3620B7BFC714}"/>
    <dgm:cxn modelId="{ECC59CDC-46BE-40FB-82DF-0EB494536529}" srcId="{79589380-EA95-4495-B23E-6518ACD1435B}" destId="{02374A26-A9B7-48A1-9FA5-1D4FD1C67E3C}" srcOrd="3" destOrd="0" parTransId="{424970DC-A939-47C3-89F6-D8363ABC62DC}" sibTransId="{6EDD1032-9701-48AE-9BAF-F065F9E2371C}"/>
    <dgm:cxn modelId="{31EA7FE7-166F-4FF1-B8F0-195C3E38CA21}" srcId="{79589380-EA95-4495-B23E-6518ACD1435B}" destId="{B99FE339-B000-469A-AF20-10B5A2C42836}" srcOrd="0" destOrd="0" parTransId="{82D0BF28-7387-40D8-AB24-91BF1DB51C4D}" sibTransId="{89778D8D-B22B-46A8-B245-1B94EE683D2C}"/>
    <dgm:cxn modelId="{8D14DCF4-C553-4A90-A6A1-3A51592C9F9D}" type="presOf" srcId="{0978038F-0EDC-44ED-A5FD-E0DE47189313}" destId="{A5CC25CA-5ACF-42AD-96CB-54BFA05932D8}" srcOrd="0" destOrd="0" presId="urn:microsoft.com/office/officeart/2005/8/layout/vList5"/>
    <dgm:cxn modelId="{13E6D5F9-3826-4119-9DD4-67277524CF9D}" type="presOf" srcId="{C45DC639-698C-47E8-83D7-41836A859057}" destId="{EDA53E67-7E58-4399-AE07-EF6F9882243E}" srcOrd="0" destOrd="0" presId="urn:microsoft.com/office/officeart/2005/8/layout/vList5"/>
    <dgm:cxn modelId="{6A4644C1-1835-4C34-BDB9-2577D208A0F7}" type="presParOf" srcId="{EDA53E67-7E58-4399-AE07-EF6F9882243E}" destId="{8E1E8A85-A1EA-4C1A-AC6F-45451D9B00BB}" srcOrd="0" destOrd="0" presId="urn:microsoft.com/office/officeart/2005/8/layout/vList5"/>
    <dgm:cxn modelId="{EB504DA7-50AB-472D-BE2D-23E2AE0F5E7B}" type="presParOf" srcId="{8E1E8A85-A1EA-4C1A-AC6F-45451D9B00BB}" destId="{0B125214-18FF-4DDF-9BE3-A762FC5C0177}" srcOrd="0" destOrd="0" presId="urn:microsoft.com/office/officeart/2005/8/layout/vList5"/>
    <dgm:cxn modelId="{F61EC019-B3E0-40EF-AE46-FA967991A28B}" type="presParOf" srcId="{8E1E8A85-A1EA-4C1A-AC6F-45451D9B00BB}" destId="{83D8FA68-65C8-4709-9D7E-6828017232EA}" srcOrd="1" destOrd="0" presId="urn:microsoft.com/office/officeart/2005/8/layout/vList5"/>
    <dgm:cxn modelId="{5399F19D-DD6E-4EF9-BBEF-995A79A676AA}" type="presParOf" srcId="{EDA53E67-7E58-4399-AE07-EF6F9882243E}" destId="{45B356A8-CA22-476C-9993-1E6FEFBE805B}" srcOrd="1" destOrd="0" presId="urn:microsoft.com/office/officeart/2005/8/layout/vList5"/>
    <dgm:cxn modelId="{1A669D24-4D9C-4E2C-8E7B-2063555FDF07}" type="presParOf" srcId="{EDA53E67-7E58-4399-AE07-EF6F9882243E}" destId="{3B49C3E7-ADD4-4877-879D-2D860837BE01}" srcOrd="2" destOrd="0" presId="urn:microsoft.com/office/officeart/2005/8/layout/vList5"/>
    <dgm:cxn modelId="{03603C88-DC4E-45D9-A062-D694C4DA6A18}" type="presParOf" srcId="{3B49C3E7-ADD4-4877-879D-2D860837BE01}" destId="{7717F730-B49A-4DA2-9CE3-AE88F5CCE350}" srcOrd="0" destOrd="0" presId="urn:microsoft.com/office/officeart/2005/8/layout/vList5"/>
    <dgm:cxn modelId="{F707E390-B76D-43F4-B9A4-D83475D93237}" type="presParOf" srcId="{3B49C3E7-ADD4-4877-879D-2D860837BE01}" destId="{A5CC25CA-5ACF-42AD-96CB-54BFA05932D8}" srcOrd="1" destOrd="0" presId="urn:microsoft.com/office/officeart/2005/8/layout/vList5"/>
    <dgm:cxn modelId="{DE20CB1A-FB49-46DA-86DF-6BCA161DDE5F}" type="presParOf" srcId="{EDA53E67-7E58-4399-AE07-EF6F9882243E}" destId="{2B51FCFC-B7B6-4573-819F-D30F2B9C619F}" srcOrd="3" destOrd="0" presId="urn:microsoft.com/office/officeart/2005/8/layout/vList5"/>
    <dgm:cxn modelId="{F696F55D-492A-4A52-86EE-26DB3D10AB34}" type="presParOf" srcId="{EDA53E67-7E58-4399-AE07-EF6F9882243E}" destId="{8404856C-E451-40DA-9FB5-6B5F535FA7CB}" srcOrd="4" destOrd="0" presId="urn:microsoft.com/office/officeart/2005/8/layout/vList5"/>
    <dgm:cxn modelId="{BF71389B-1D0E-4890-99FD-FDB3AEFFBFF5}" type="presParOf" srcId="{8404856C-E451-40DA-9FB5-6B5F535FA7CB}" destId="{2D17BC2C-EFCA-46CE-9A80-11A3E7BD9CF8}" srcOrd="0" destOrd="0" presId="urn:microsoft.com/office/officeart/2005/8/layout/vList5"/>
    <dgm:cxn modelId="{3F919A16-F41A-4460-B353-D5D64C19D7F4}" type="presParOf" srcId="{8404856C-E451-40DA-9FB5-6B5F535FA7CB}" destId="{D40F8A6D-34DE-4F29-A6DD-B535E7809F4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F49998C-8736-4093-BED1-648BD8075931}" type="doc">
      <dgm:prSet loTypeId="urn:microsoft.com/office/officeart/2005/8/layout/orgChart1" loCatId="hierarchy" qsTypeId="urn:microsoft.com/office/officeart/2005/8/quickstyle/simple1" qsCatId="simple" csTypeId="urn:microsoft.com/office/officeart/2005/8/colors/accent1_2" csCatId="accent1"/>
      <dgm:spPr/>
      <dgm:t>
        <a:bodyPr/>
        <a:lstStyle/>
        <a:p>
          <a:endParaRPr lang="en-US"/>
        </a:p>
      </dgm:t>
    </dgm:pt>
    <dgm:pt modelId="{571F3F32-3AE0-4F88-9135-80511047EAC5}" type="pres">
      <dgm:prSet presAssocID="{5F49998C-8736-4093-BED1-648BD8075931}" presName="hierChild1" presStyleCnt="0">
        <dgm:presLayoutVars>
          <dgm:orgChart val="1"/>
          <dgm:chPref val="1"/>
          <dgm:dir/>
          <dgm:animOne val="branch"/>
          <dgm:animLvl val="lvl"/>
          <dgm:resizeHandles/>
        </dgm:presLayoutVars>
      </dgm:prSet>
      <dgm:spPr/>
    </dgm:pt>
  </dgm:ptLst>
  <dgm:cxnLst>
    <dgm:cxn modelId="{0479AF3F-4349-49AD-9326-8153FDE61A32}" type="presOf" srcId="{5F49998C-8736-4093-BED1-648BD8075931}" destId="{571F3F32-3AE0-4F88-9135-80511047EAC5}" srcOrd="0"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FCE424-59CF-49AD-BCC8-2A23890378F2}">
      <dsp:nvSpPr>
        <dsp:cNvPr id="0" name=""/>
        <dsp:cNvSpPr/>
      </dsp:nvSpPr>
      <dsp:spPr>
        <a:xfrm>
          <a:off x="0" y="0"/>
          <a:ext cx="11663674" cy="4622799"/>
        </a:xfrm>
        <a:prstGeom prst="rightArrow">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sp>
    <dsp:sp modelId="{526EE321-836E-4C51-A68E-4218A09BE76D}">
      <dsp:nvSpPr>
        <dsp:cNvPr id="0" name=""/>
        <dsp:cNvSpPr/>
      </dsp:nvSpPr>
      <dsp:spPr>
        <a:xfrm>
          <a:off x="1877" y="1358049"/>
          <a:ext cx="3452176" cy="1906701"/>
        </a:xfrm>
        <a:prstGeom prst="roundRect">
          <a:avLst/>
        </a:prstGeom>
        <a:solidFill>
          <a:srgbClr val="AA054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n-US" sz="1800" kern="1200" dirty="0"/>
            <a:t>Sleep is the unconscious phase that a person can be awakened by stimulus</a:t>
          </a:r>
          <a:r>
            <a:rPr lang="tr-TR" sz="1800" kern="1200" dirty="0"/>
            <a:t>. </a:t>
          </a:r>
          <a:r>
            <a:rPr lang="en-US" sz="1800" kern="1200" dirty="0"/>
            <a:t>Sleeping position is crucial for falling asleep and maintaining a quality sleep</a:t>
          </a:r>
          <a:r>
            <a:rPr lang="en-US" sz="1800" kern="1200" dirty="0">
              <a:latin typeface="+mn-lt"/>
              <a:cs typeface="Times New Roman" panose="02020603050405020304" pitchFamily="18" charset="0"/>
            </a:rPr>
            <a:t>.</a:t>
          </a:r>
        </a:p>
      </dsp:txBody>
      <dsp:txXfrm>
        <a:off x="94954" y="1451126"/>
        <a:ext cx="3266022" cy="1720547"/>
      </dsp:txXfrm>
    </dsp:sp>
    <dsp:sp modelId="{DE24878C-8969-40BD-BF1B-E58891B77242}">
      <dsp:nvSpPr>
        <dsp:cNvPr id="0" name=""/>
        <dsp:cNvSpPr/>
      </dsp:nvSpPr>
      <dsp:spPr>
        <a:xfrm>
          <a:off x="4010470" y="1402076"/>
          <a:ext cx="3756414" cy="1818646"/>
        </a:xfrm>
        <a:prstGeom prst="roundRect">
          <a:avLst/>
        </a:prstGeom>
        <a:solidFill>
          <a:srgbClr val="99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n-US" sz="1800" kern="1200" dirty="0"/>
            <a:t>Studies have been conducted to determine preferences for sleeping positions for specific groups of people, and certain positions were preferred more often.</a:t>
          </a:r>
          <a:r>
            <a:rPr lang="tr-TR" sz="1800" kern="1200" dirty="0"/>
            <a:t> </a:t>
          </a:r>
          <a:endParaRPr lang="en-US" sz="1800" kern="1200" dirty="0">
            <a:latin typeface="+mn-lt"/>
            <a:cs typeface="Times New Roman" panose="02020603050405020304" pitchFamily="18" charset="0"/>
          </a:endParaRPr>
        </a:p>
      </dsp:txBody>
      <dsp:txXfrm>
        <a:off x="4099249" y="1490855"/>
        <a:ext cx="3578856" cy="1641088"/>
      </dsp:txXfrm>
    </dsp:sp>
    <dsp:sp modelId="{593AA598-D02B-4F29-92E5-7A0A01AF9019}">
      <dsp:nvSpPr>
        <dsp:cNvPr id="0" name=""/>
        <dsp:cNvSpPr/>
      </dsp:nvSpPr>
      <dsp:spPr>
        <a:xfrm>
          <a:off x="8323301" y="1386839"/>
          <a:ext cx="3338500" cy="1849120"/>
        </a:xfrm>
        <a:prstGeom prst="roundRect">
          <a:avLst/>
        </a:prstGeom>
        <a:solidFill>
          <a:srgbClr val="8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n-US" sz="1800" kern="1200" dirty="0"/>
            <a:t>However, such a study was not conducted in the young adult group, which will be our subject of </a:t>
          </a:r>
          <a:r>
            <a:rPr lang="tr-TR" sz="1800" kern="1200" dirty="0"/>
            <a:t>research.</a:t>
          </a:r>
          <a:endParaRPr lang="en-US" sz="1800" kern="1200" dirty="0"/>
        </a:p>
      </dsp:txBody>
      <dsp:txXfrm>
        <a:off x="8413568" y="1477106"/>
        <a:ext cx="3157966" cy="16685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A5E01D-8422-49E4-814A-E89319AE4365}">
      <dsp:nvSpPr>
        <dsp:cNvPr id="0" name=""/>
        <dsp:cNvSpPr/>
      </dsp:nvSpPr>
      <dsp:spPr>
        <a:xfrm>
          <a:off x="0" y="1459"/>
          <a:ext cx="9706844" cy="1918845"/>
        </a:xfrm>
        <a:prstGeom prst="roundRect">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endParaRPr lang="tr-TR" sz="1900" b="0" i="0" kern="1200" dirty="0"/>
        </a:p>
        <a:p>
          <a:pPr marL="0" lvl="0" indent="0" algn="just" defTabSz="844550">
            <a:lnSpc>
              <a:spcPct val="90000"/>
            </a:lnSpc>
            <a:spcBef>
              <a:spcPct val="0"/>
            </a:spcBef>
            <a:spcAft>
              <a:spcPct val="35000"/>
            </a:spcAft>
            <a:buNone/>
          </a:pPr>
          <a:r>
            <a:rPr lang="en-US" sz="2300" b="0" i="0" kern="1200" dirty="0"/>
            <a:t>The aim of this study is to investigate the relationship between the preferred sleep position and parameters such as heart rhythm, arterial blood pressure, respiratory rate and peripheral oxygen saturation in students aged 18-23.</a:t>
          </a:r>
        </a:p>
        <a:p>
          <a:pPr marL="0" lvl="0" indent="0" algn="just" defTabSz="844550">
            <a:lnSpc>
              <a:spcPct val="90000"/>
            </a:lnSpc>
            <a:spcBef>
              <a:spcPct val="0"/>
            </a:spcBef>
            <a:spcAft>
              <a:spcPct val="35000"/>
            </a:spcAft>
            <a:buNone/>
          </a:pPr>
          <a:endParaRPr lang="en-US" sz="1900" kern="1200" dirty="0"/>
        </a:p>
      </dsp:txBody>
      <dsp:txXfrm>
        <a:off x="93670" y="95129"/>
        <a:ext cx="9519504" cy="1731505"/>
      </dsp:txXfrm>
    </dsp:sp>
    <dsp:sp modelId="{348A924B-591E-4AC6-A3CD-96EADEC14454}">
      <dsp:nvSpPr>
        <dsp:cNvPr id="0" name=""/>
        <dsp:cNvSpPr/>
      </dsp:nvSpPr>
      <dsp:spPr>
        <a:xfrm>
          <a:off x="0" y="1933425"/>
          <a:ext cx="9706844" cy="1918845"/>
        </a:xfrm>
        <a:prstGeom prst="roundRect">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en-US" sz="2300" kern="1200" dirty="0"/>
            <a:t>Our research hypothesis: Do individuals unconsciously determine their sleep position according to the parameters of heart rhythm, arterial blood pressure, respiratory rate and peripheral oxygen saturation?</a:t>
          </a:r>
        </a:p>
      </dsp:txBody>
      <dsp:txXfrm>
        <a:off x="93670" y="2027095"/>
        <a:ext cx="9519504" cy="17315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0EBEE7-407A-40B9-8FC0-107E09D3D9E0}">
      <dsp:nvSpPr>
        <dsp:cNvPr id="0" name=""/>
        <dsp:cNvSpPr/>
      </dsp:nvSpPr>
      <dsp:spPr>
        <a:xfrm>
          <a:off x="-68589" y="0"/>
          <a:ext cx="8549640" cy="1207008"/>
        </a:xfrm>
        <a:prstGeom prst="roundRect">
          <a:avLst>
            <a:gd name="adj" fmla="val 10000"/>
          </a:avLst>
        </a:prstGeom>
        <a:solidFill>
          <a:srgbClr val="AA054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a:lnSpc>
              <a:spcPct val="90000"/>
            </a:lnSpc>
            <a:spcBef>
              <a:spcPct val="0"/>
            </a:spcBef>
            <a:spcAft>
              <a:spcPct val="35000"/>
            </a:spcAft>
            <a:buNone/>
          </a:pPr>
          <a:r>
            <a:rPr lang="en-US" sz="2100" kern="1200" dirty="0">
              <a:latin typeface="+mn-lt"/>
              <a:cs typeface="Times New Roman" panose="02020603050405020304" pitchFamily="18" charset="0"/>
            </a:rPr>
            <a:t>In order to find a statistically significant and meaningful results, it was calculated that at least </a:t>
          </a:r>
          <a:r>
            <a:rPr lang="tr-TR" sz="2100" kern="1200" dirty="0">
              <a:latin typeface="+mn-lt"/>
              <a:cs typeface="Times New Roman" panose="02020603050405020304" pitchFamily="18" charset="0"/>
            </a:rPr>
            <a:t>30</a:t>
          </a:r>
          <a:r>
            <a:rPr lang="en-US" sz="2100" kern="1200" dirty="0">
              <a:latin typeface="+mn-lt"/>
              <a:cs typeface="Times New Roman" panose="02020603050405020304" pitchFamily="18" charset="0"/>
            </a:rPr>
            <a:t> participants should be observed.</a:t>
          </a:r>
        </a:p>
      </dsp:txBody>
      <dsp:txXfrm>
        <a:off x="-33237" y="35352"/>
        <a:ext cx="7247184" cy="1136304"/>
      </dsp:txXfrm>
    </dsp:sp>
    <dsp:sp modelId="{41BC5333-D45E-440C-B6BC-E41DE334A601}">
      <dsp:nvSpPr>
        <dsp:cNvPr id="0" name=""/>
        <dsp:cNvSpPr/>
      </dsp:nvSpPr>
      <dsp:spPr>
        <a:xfrm>
          <a:off x="685790" y="1334343"/>
          <a:ext cx="8549640" cy="1354673"/>
        </a:xfrm>
        <a:prstGeom prst="roundRect">
          <a:avLst>
            <a:gd name="adj" fmla="val 10000"/>
          </a:avLst>
        </a:prstGeom>
        <a:solidFill>
          <a:srgbClr val="99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a:lnSpc>
              <a:spcPct val="90000"/>
            </a:lnSpc>
            <a:spcBef>
              <a:spcPct val="0"/>
            </a:spcBef>
            <a:spcAft>
              <a:spcPct val="35000"/>
            </a:spcAft>
            <a:buNone/>
          </a:pPr>
          <a:r>
            <a:rPr lang="tr-TR" sz="2100" kern="1200" dirty="0" err="1"/>
            <a:t>The</a:t>
          </a:r>
          <a:r>
            <a:rPr lang="tr-TR" sz="2100" kern="1200" dirty="0"/>
            <a:t> </a:t>
          </a:r>
          <a:r>
            <a:rPr lang="tr-TR" sz="2100" kern="1200" dirty="0" err="1"/>
            <a:t>study</a:t>
          </a:r>
          <a:r>
            <a:rPr lang="tr-TR" sz="2100" kern="1200" dirty="0"/>
            <a:t> </a:t>
          </a:r>
          <a:r>
            <a:rPr lang="tr-TR" sz="2100" kern="1200" dirty="0" err="1"/>
            <a:t>included</a:t>
          </a:r>
          <a:r>
            <a:rPr lang="tr-TR" sz="2100" kern="1200" dirty="0"/>
            <a:t> 30 </a:t>
          </a:r>
          <a:r>
            <a:rPr lang="tr-TR" sz="2100" kern="1200" dirty="0" err="1"/>
            <a:t>female</a:t>
          </a:r>
          <a:r>
            <a:rPr lang="tr-TR" sz="2100" kern="1200" dirty="0"/>
            <a:t> </a:t>
          </a:r>
          <a:r>
            <a:rPr lang="tr-TR" sz="2100" kern="1200" dirty="0" err="1"/>
            <a:t>and</a:t>
          </a:r>
          <a:r>
            <a:rPr lang="tr-TR" sz="2100" kern="1200" dirty="0"/>
            <a:t> 30 </a:t>
          </a:r>
          <a:r>
            <a:rPr lang="tr-TR" sz="2100" kern="1200" dirty="0" err="1"/>
            <a:t>male</a:t>
          </a:r>
          <a:r>
            <a:rPr lang="tr-TR" sz="2100" kern="1200" dirty="0"/>
            <a:t> </a:t>
          </a:r>
          <a:r>
            <a:rPr lang="tr-TR" sz="2100" kern="1200" dirty="0" err="1"/>
            <a:t>students</a:t>
          </a:r>
          <a:r>
            <a:rPr lang="tr-TR" sz="2100" kern="1200" dirty="0"/>
            <a:t>. A </a:t>
          </a:r>
          <a:r>
            <a:rPr lang="tr-TR" sz="2100" kern="1200" dirty="0" err="1"/>
            <a:t>consent</a:t>
          </a:r>
          <a:r>
            <a:rPr lang="tr-TR" sz="2100" kern="1200" dirty="0"/>
            <a:t> form </a:t>
          </a:r>
          <a:r>
            <a:rPr lang="tr-TR" sz="2100" kern="1200" dirty="0" err="1"/>
            <a:t>was</a:t>
          </a:r>
          <a:r>
            <a:rPr lang="tr-TR" sz="2100" kern="1200" dirty="0"/>
            <a:t> </a:t>
          </a:r>
          <a:r>
            <a:rPr lang="tr-TR" sz="2100" kern="1200" dirty="0" err="1"/>
            <a:t>read</a:t>
          </a:r>
          <a:r>
            <a:rPr lang="tr-TR" sz="2100" kern="1200" dirty="0"/>
            <a:t> </a:t>
          </a:r>
          <a:r>
            <a:rPr lang="tr-TR" sz="2100" kern="1200" dirty="0" err="1"/>
            <a:t>and</a:t>
          </a:r>
          <a:r>
            <a:rPr lang="tr-TR" sz="2100" kern="1200" dirty="0"/>
            <a:t> </a:t>
          </a:r>
          <a:r>
            <a:rPr lang="tr-TR" sz="2100" kern="1200" dirty="0" err="1"/>
            <a:t>signed</a:t>
          </a:r>
          <a:r>
            <a:rPr lang="tr-TR" sz="2100" kern="1200" dirty="0"/>
            <a:t> </a:t>
          </a:r>
          <a:r>
            <a:rPr lang="tr-TR" sz="2100" kern="1200" dirty="0" err="1"/>
            <a:t>by</a:t>
          </a:r>
          <a:r>
            <a:rPr lang="tr-TR" sz="2100" kern="1200" dirty="0"/>
            <a:t> </a:t>
          </a:r>
          <a:r>
            <a:rPr lang="tr-TR" sz="2100" kern="1200" dirty="0" err="1"/>
            <a:t>each</a:t>
          </a:r>
          <a:r>
            <a:rPr lang="tr-TR" sz="2100" kern="1200" dirty="0"/>
            <a:t> of </a:t>
          </a:r>
          <a:r>
            <a:rPr lang="tr-TR" sz="2100" kern="1200" dirty="0" err="1"/>
            <a:t>the</a:t>
          </a:r>
          <a:r>
            <a:rPr lang="tr-TR" sz="2100" kern="1200" dirty="0"/>
            <a:t> </a:t>
          </a:r>
          <a:r>
            <a:rPr lang="tr-TR" sz="2100" kern="1200" dirty="0" err="1"/>
            <a:t>participants</a:t>
          </a:r>
          <a:r>
            <a:rPr lang="tr-TR" sz="2100" kern="1200" dirty="0"/>
            <a:t> </a:t>
          </a:r>
          <a:r>
            <a:rPr lang="tr-TR" sz="2100" kern="1200" dirty="0" err="1"/>
            <a:t>to</a:t>
          </a:r>
          <a:r>
            <a:rPr lang="tr-TR" sz="2100" kern="1200" dirty="0"/>
            <a:t> </a:t>
          </a:r>
          <a:r>
            <a:rPr lang="tr-TR" sz="2100" kern="1200" dirty="0" err="1"/>
            <a:t>provide</a:t>
          </a:r>
          <a:r>
            <a:rPr lang="tr-TR" sz="2100" kern="1200" dirty="0"/>
            <a:t> </a:t>
          </a:r>
          <a:r>
            <a:rPr lang="tr-TR" sz="2100" kern="1200" dirty="0" err="1"/>
            <a:t>information</a:t>
          </a:r>
          <a:r>
            <a:rPr lang="tr-TR" sz="2100" kern="1200" dirty="0"/>
            <a:t> </a:t>
          </a:r>
          <a:r>
            <a:rPr lang="tr-TR" sz="2100" kern="1200" dirty="0" err="1"/>
            <a:t>about</a:t>
          </a:r>
          <a:r>
            <a:rPr lang="tr-TR" sz="2100" kern="1200" dirty="0"/>
            <a:t> </a:t>
          </a:r>
          <a:r>
            <a:rPr lang="tr-TR" sz="2100" kern="1200" dirty="0" err="1"/>
            <a:t>the</a:t>
          </a:r>
          <a:r>
            <a:rPr lang="tr-TR" sz="2100" kern="1200" dirty="0"/>
            <a:t> </a:t>
          </a:r>
          <a:r>
            <a:rPr lang="tr-TR" sz="2100" kern="1200" dirty="0" err="1"/>
            <a:t>study</a:t>
          </a:r>
          <a:r>
            <a:rPr lang="tr-TR" sz="2100" kern="1200" dirty="0"/>
            <a:t> </a:t>
          </a:r>
          <a:r>
            <a:rPr lang="tr-TR" sz="2100" kern="1200" dirty="0" err="1"/>
            <a:t>and</a:t>
          </a:r>
          <a:r>
            <a:rPr lang="tr-TR" sz="2100" kern="1200" dirty="0"/>
            <a:t> </a:t>
          </a:r>
          <a:r>
            <a:rPr lang="tr-TR" sz="2100" kern="1200" dirty="0" err="1"/>
            <a:t>to</a:t>
          </a:r>
          <a:r>
            <a:rPr lang="tr-TR" sz="2100" kern="1200" dirty="0"/>
            <a:t> </a:t>
          </a:r>
          <a:r>
            <a:rPr lang="tr-TR" sz="2100" kern="1200" dirty="0" err="1"/>
            <a:t>obtain</a:t>
          </a:r>
          <a:r>
            <a:rPr lang="tr-TR" sz="2100" kern="1200" dirty="0"/>
            <a:t> </a:t>
          </a:r>
          <a:r>
            <a:rPr lang="tr-TR" sz="2100" kern="1200" dirty="0" err="1"/>
            <a:t>their</a:t>
          </a:r>
          <a:r>
            <a:rPr lang="tr-TR" sz="2100" kern="1200" dirty="0"/>
            <a:t> </a:t>
          </a:r>
          <a:r>
            <a:rPr lang="tr-TR" sz="2100" kern="1200" dirty="0" err="1"/>
            <a:t>consent</a:t>
          </a:r>
          <a:r>
            <a:rPr lang="tr-TR" sz="2100" kern="1200" dirty="0"/>
            <a:t> </a:t>
          </a:r>
          <a:r>
            <a:rPr lang="tr-TR" sz="2100" kern="1200" dirty="0" err="1"/>
            <a:t>that</a:t>
          </a:r>
          <a:r>
            <a:rPr lang="tr-TR" sz="2100" kern="1200" dirty="0"/>
            <a:t> </a:t>
          </a:r>
          <a:r>
            <a:rPr lang="tr-TR" sz="2100" kern="1200" dirty="0" err="1"/>
            <a:t>they</a:t>
          </a:r>
          <a:r>
            <a:rPr lang="tr-TR" sz="2100" kern="1200" dirty="0"/>
            <a:t> </a:t>
          </a:r>
          <a:r>
            <a:rPr lang="tr-TR" sz="2100" kern="1200" dirty="0" err="1"/>
            <a:t>participated</a:t>
          </a:r>
          <a:r>
            <a:rPr lang="tr-TR" sz="2100" kern="1200" dirty="0"/>
            <a:t> </a:t>
          </a:r>
          <a:r>
            <a:rPr lang="tr-TR" sz="2100" kern="1200" dirty="0" err="1"/>
            <a:t>voluntarily</a:t>
          </a:r>
          <a:r>
            <a:rPr lang="tr-TR" sz="2100" kern="1200" dirty="0"/>
            <a:t>.</a:t>
          </a:r>
          <a:endParaRPr lang="en-US" sz="2100" kern="1200" dirty="0">
            <a:latin typeface="+mn-lt"/>
            <a:cs typeface="Times New Roman" panose="02020603050405020304" pitchFamily="18" charset="0"/>
          </a:endParaRPr>
        </a:p>
      </dsp:txBody>
      <dsp:txXfrm>
        <a:off x="725467" y="1374020"/>
        <a:ext cx="6931350" cy="1275319"/>
      </dsp:txXfrm>
    </dsp:sp>
    <dsp:sp modelId="{39F99BA9-5B96-4A7A-98DE-358F21D9A342}">
      <dsp:nvSpPr>
        <dsp:cNvPr id="0" name=""/>
        <dsp:cNvSpPr/>
      </dsp:nvSpPr>
      <dsp:spPr>
        <a:xfrm>
          <a:off x="1302991" y="2816352"/>
          <a:ext cx="8823997" cy="1207008"/>
        </a:xfrm>
        <a:prstGeom prst="roundRect">
          <a:avLst>
            <a:gd name="adj" fmla="val 10000"/>
          </a:avLst>
        </a:prstGeom>
        <a:solidFill>
          <a:srgbClr val="8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tr-TR" sz="2100" kern="1200" dirty="0" err="1"/>
            <a:t>Participants</a:t>
          </a:r>
          <a:r>
            <a:rPr lang="tr-TR" sz="2100" kern="1200" dirty="0"/>
            <a:t>' </a:t>
          </a:r>
          <a:r>
            <a:rPr lang="tr-TR" sz="2100" kern="1200" dirty="0" err="1"/>
            <a:t>required</a:t>
          </a:r>
          <a:r>
            <a:rPr lang="tr-TR" sz="2100" kern="1200" dirty="0"/>
            <a:t> </a:t>
          </a:r>
          <a:r>
            <a:rPr lang="tr-TR" sz="2100" kern="1200" dirty="0" err="1"/>
            <a:t>informations</a:t>
          </a:r>
          <a:r>
            <a:rPr lang="tr-TR" sz="2100" kern="1200" dirty="0"/>
            <a:t> </a:t>
          </a:r>
          <a:r>
            <a:rPr lang="tr-TR" sz="2100" kern="1200" dirty="0" err="1"/>
            <a:t>were</a:t>
          </a:r>
          <a:r>
            <a:rPr lang="tr-TR" sz="2100" kern="1200" dirty="0"/>
            <a:t> </a:t>
          </a:r>
          <a:r>
            <a:rPr lang="tr-TR" sz="2100" kern="1200" dirty="0" err="1"/>
            <a:t>recorded</a:t>
          </a:r>
          <a:r>
            <a:rPr lang="tr-TR" sz="2100" kern="1200" dirty="0"/>
            <a:t> </a:t>
          </a:r>
          <a:r>
            <a:rPr lang="tr-TR" sz="2100" kern="1200" dirty="0" err="1"/>
            <a:t>with</a:t>
          </a:r>
          <a:r>
            <a:rPr lang="tr-TR" sz="2100" kern="1200" dirty="0"/>
            <a:t> a </a:t>
          </a:r>
          <a:r>
            <a:rPr lang="tr-TR" sz="2100" kern="1200" dirty="0" err="1"/>
            <a:t>questionnaire</a:t>
          </a:r>
          <a:r>
            <a:rPr lang="tr-TR" sz="2100" kern="1200" dirty="0"/>
            <a:t> </a:t>
          </a:r>
          <a:r>
            <a:rPr lang="tr-TR" sz="2100" kern="1200" dirty="0" err="1"/>
            <a:t>containing</a:t>
          </a:r>
          <a:r>
            <a:rPr lang="tr-TR" sz="2100" kern="1200" dirty="0"/>
            <a:t> seven </a:t>
          </a:r>
          <a:r>
            <a:rPr lang="tr-TR" sz="2100" kern="1200" dirty="0" err="1"/>
            <a:t>questions</a:t>
          </a:r>
          <a:r>
            <a:rPr lang="tr-TR" sz="2100" kern="1200" dirty="0"/>
            <a:t>, </a:t>
          </a:r>
          <a:r>
            <a:rPr lang="tr-TR" sz="2100" kern="1200" dirty="0" err="1"/>
            <a:t>and</a:t>
          </a:r>
          <a:r>
            <a:rPr lang="tr-TR" sz="2100" kern="1200" dirty="0"/>
            <a:t> a </a:t>
          </a:r>
          <a:r>
            <a:rPr lang="tr-TR" sz="2100" kern="1200" dirty="0" err="1"/>
            <a:t>guide</a:t>
          </a:r>
          <a:r>
            <a:rPr lang="tr-TR" sz="2100" kern="1200" dirty="0"/>
            <a:t> </a:t>
          </a:r>
          <a:r>
            <a:rPr lang="tr-TR" sz="2100" kern="1200" dirty="0" err="1"/>
            <a:t>containing</a:t>
          </a:r>
          <a:r>
            <a:rPr lang="tr-TR" sz="2100" kern="1200" dirty="0"/>
            <a:t> </a:t>
          </a:r>
          <a:r>
            <a:rPr lang="tr-TR" sz="2100" kern="1200" dirty="0" err="1"/>
            <a:t>visuals</a:t>
          </a:r>
          <a:r>
            <a:rPr lang="tr-TR" sz="2100" kern="1200" dirty="0"/>
            <a:t> of </a:t>
          </a:r>
          <a:r>
            <a:rPr lang="tr-TR" sz="2100" kern="1200" dirty="0" err="1"/>
            <a:t>the</a:t>
          </a:r>
          <a:r>
            <a:rPr lang="tr-TR" sz="2100" kern="1200" dirty="0"/>
            <a:t> </a:t>
          </a:r>
          <a:r>
            <a:rPr lang="tr-TR" sz="2100" kern="1200" dirty="0" err="1"/>
            <a:t>sleeping</a:t>
          </a:r>
          <a:r>
            <a:rPr lang="tr-TR" sz="2100" kern="1200" dirty="0"/>
            <a:t> </a:t>
          </a:r>
          <a:r>
            <a:rPr lang="tr-TR" sz="2100" kern="1200" dirty="0" err="1"/>
            <a:t>positions</a:t>
          </a:r>
          <a:r>
            <a:rPr lang="tr-TR" sz="2100" kern="1200" dirty="0"/>
            <a:t> </a:t>
          </a:r>
          <a:r>
            <a:rPr lang="tr-TR" sz="2100" kern="1200" dirty="0" err="1"/>
            <a:t>was</a:t>
          </a:r>
          <a:r>
            <a:rPr lang="tr-TR" sz="2100" kern="1200" dirty="0"/>
            <a:t> </a:t>
          </a:r>
          <a:r>
            <a:rPr lang="tr-TR" sz="2100" kern="1200" dirty="0" err="1"/>
            <a:t>also</a:t>
          </a:r>
          <a:r>
            <a:rPr lang="tr-TR" sz="2100" kern="1200" dirty="0"/>
            <a:t> </a:t>
          </a:r>
          <a:r>
            <a:rPr lang="tr-TR" sz="2100" kern="1200" dirty="0" err="1"/>
            <a:t>given</a:t>
          </a:r>
          <a:r>
            <a:rPr lang="tr-TR" sz="2100" kern="1200" dirty="0"/>
            <a:t> </a:t>
          </a:r>
          <a:r>
            <a:rPr lang="tr-TR" sz="2100" kern="1200" dirty="0" err="1"/>
            <a:t>during</a:t>
          </a:r>
          <a:r>
            <a:rPr lang="tr-TR" sz="2100" kern="1200" dirty="0"/>
            <a:t> </a:t>
          </a:r>
          <a:r>
            <a:rPr lang="tr-TR" sz="2100" kern="1200" dirty="0" err="1"/>
            <a:t>the</a:t>
          </a:r>
          <a:r>
            <a:rPr lang="tr-TR" sz="2100" kern="1200" dirty="0"/>
            <a:t> </a:t>
          </a:r>
          <a:r>
            <a:rPr lang="tr-TR" sz="2100" kern="1200" dirty="0" err="1"/>
            <a:t>survey</a:t>
          </a:r>
          <a:r>
            <a:rPr lang="tr-TR" sz="2100" kern="1200" dirty="0"/>
            <a:t> in </a:t>
          </a:r>
          <a:r>
            <a:rPr lang="tr-TR" sz="2100" kern="1200" dirty="0" err="1"/>
            <a:t>order</a:t>
          </a:r>
          <a:r>
            <a:rPr lang="tr-TR" sz="2100" kern="1200" dirty="0"/>
            <a:t> </a:t>
          </a:r>
          <a:r>
            <a:rPr lang="tr-TR" sz="2100" kern="1200" dirty="0" err="1"/>
            <a:t>to</a:t>
          </a:r>
          <a:r>
            <a:rPr lang="tr-TR" sz="2100" kern="1200" dirty="0"/>
            <a:t> </a:t>
          </a:r>
          <a:r>
            <a:rPr lang="tr-TR" sz="2100" kern="1200" dirty="0" err="1"/>
            <a:t>understand</a:t>
          </a:r>
          <a:r>
            <a:rPr lang="tr-TR" sz="2100" kern="1200" dirty="0"/>
            <a:t> </a:t>
          </a:r>
          <a:r>
            <a:rPr lang="tr-TR" sz="2100" kern="1200" dirty="0" err="1"/>
            <a:t>the</a:t>
          </a:r>
          <a:r>
            <a:rPr lang="tr-TR" sz="2100" kern="1200" dirty="0"/>
            <a:t> </a:t>
          </a:r>
          <a:r>
            <a:rPr lang="tr-TR" sz="2100" kern="1200" dirty="0" err="1"/>
            <a:t>questionnaire</a:t>
          </a:r>
          <a:r>
            <a:rPr lang="tr-TR" sz="2100" kern="1200" dirty="0"/>
            <a:t> </a:t>
          </a:r>
          <a:r>
            <a:rPr lang="tr-TR" sz="2100" kern="1200" dirty="0" err="1"/>
            <a:t>correctly</a:t>
          </a:r>
          <a:r>
            <a:rPr lang="tr-TR" sz="2100" kern="1200" dirty="0"/>
            <a:t>.</a:t>
          </a:r>
          <a:endParaRPr lang="en-US" sz="2100" kern="1200" dirty="0">
            <a:latin typeface="+mn-lt"/>
            <a:cs typeface="Times New Roman" panose="02020603050405020304" pitchFamily="18" charset="0"/>
          </a:endParaRPr>
        </a:p>
      </dsp:txBody>
      <dsp:txXfrm>
        <a:off x="1338343" y="2851704"/>
        <a:ext cx="7164974" cy="1136304"/>
      </dsp:txXfrm>
    </dsp:sp>
    <dsp:sp modelId="{254B8E51-C052-4381-A1F0-D0FA11CBD857}">
      <dsp:nvSpPr>
        <dsp:cNvPr id="0" name=""/>
        <dsp:cNvSpPr/>
      </dsp:nvSpPr>
      <dsp:spPr>
        <a:xfrm>
          <a:off x="7696495" y="915314"/>
          <a:ext cx="784555" cy="784555"/>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7873020" y="915314"/>
        <a:ext cx="431505" cy="590378"/>
      </dsp:txXfrm>
    </dsp:sp>
    <dsp:sp modelId="{64BFB4B5-6DB4-4C0D-9CFD-A497286E9F1B}">
      <dsp:nvSpPr>
        <dsp:cNvPr id="0" name=""/>
        <dsp:cNvSpPr/>
      </dsp:nvSpPr>
      <dsp:spPr>
        <a:xfrm>
          <a:off x="8450875" y="2315443"/>
          <a:ext cx="784555" cy="784555"/>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8627400" y="2315443"/>
        <a:ext cx="431505" cy="5903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D8FA68-65C8-4709-9D7E-6828017232EA}">
      <dsp:nvSpPr>
        <dsp:cNvPr id="0" name=""/>
        <dsp:cNvSpPr/>
      </dsp:nvSpPr>
      <dsp:spPr>
        <a:xfrm rot="5400000">
          <a:off x="3626197" y="-1249674"/>
          <a:ext cx="1166424" cy="3961797"/>
        </a:xfrm>
        <a:prstGeom prst="round2SameRect">
          <a:avLst/>
        </a:prstGeom>
        <a:solidFill>
          <a:schemeClr val="bg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tr-TR" sz="1400" kern="1200" dirty="0">
              <a:latin typeface="+mn-lt"/>
              <a:cs typeface="Times New Roman" panose="02020603050405020304" pitchFamily="18" charset="0"/>
            </a:rPr>
            <a:t>18-23 </a:t>
          </a:r>
          <a:r>
            <a:rPr lang="tr-TR" sz="1400" kern="1200" dirty="0" err="1">
              <a:latin typeface="+mn-lt"/>
              <a:cs typeface="Times New Roman" panose="02020603050405020304" pitchFamily="18" charset="0"/>
            </a:rPr>
            <a:t>y.o</a:t>
          </a:r>
          <a:r>
            <a:rPr lang="tr-TR" sz="1400" kern="1200" dirty="0">
              <a:latin typeface="+mn-lt"/>
              <a:cs typeface="Times New Roman" panose="02020603050405020304" pitchFamily="18" charset="0"/>
            </a:rPr>
            <a:t>.</a:t>
          </a:r>
          <a:endParaRPr lang="en-US" sz="1400" kern="1200" dirty="0">
            <a:latin typeface="+mn-lt"/>
            <a:cs typeface="Times New Roman" panose="02020603050405020304" pitchFamily="18" charset="0"/>
          </a:endParaRPr>
        </a:p>
        <a:p>
          <a:pPr marL="114300" lvl="1" indent="-114300" algn="l" defTabSz="622300">
            <a:lnSpc>
              <a:spcPct val="90000"/>
            </a:lnSpc>
            <a:spcBef>
              <a:spcPct val="0"/>
            </a:spcBef>
            <a:spcAft>
              <a:spcPct val="15000"/>
            </a:spcAft>
            <a:buChar char="•"/>
          </a:pPr>
          <a:r>
            <a:rPr lang="tr-TR" sz="1400" kern="1200" dirty="0">
              <a:latin typeface="+mn-lt"/>
              <a:cs typeface="Times New Roman" panose="02020603050405020304" pitchFamily="18" charset="0"/>
            </a:rPr>
            <a:t>BMI value between 20-25</a:t>
          </a:r>
        </a:p>
        <a:p>
          <a:pPr marL="114300" lvl="1" indent="-114300" algn="l" defTabSz="622300">
            <a:lnSpc>
              <a:spcPct val="90000"/>
            </a:lnSpc>
            <a:spcBef>
              <a:spcPct val="0"/>
            </a:spcBef>
            <a:spcAft>
              <a:spcPct val="15000"/>
            </a:spcAft>
            <a:buChar char="•"/>
          </a:pPr>
          <a:r>
            <a:rPr lang="en-US" sz="1400" kern="1200" dirty="0">
              <a:latin typeface="+mn-lt"/>
              <a:cs typeface="Times New Roman" panose="02020603050405020304" pitchFamily="18" charset="0"/>
            </a:rPr>
            <a:t>Use of a ma</a:t>
          </a:r>
          <a:r>
            <a:rPr lang="tr-TR" sz="1400" kern="1200" dirty="0">
              <a:latin typeface="+mn-lt"/>
              <a:cs typeface="Times New Roman" panose="02020603050405020304" pitchFamily="18" charset="0"/>
            </a:rPr>
            <a:t>x. </a:t>
          </a:r>
          <a:r>
            <a:rPr lang="en-US" sz="1400" kern="1200" dirty="0">
              <a:latin typeface="+mn-lt"/>
              <a:cs typeface="Times New Roman" panose="02020603050405020304" pitchFamily="18" charset="0"/>
            </a:rPr>
            <a:t>1 pack (20 pieces) of cigarettes per day</a:t>
          </a:r>
          <a:endParaRPr lang="tr-TR" sz="1400" kern="1200" dirty="0">
            <a:latin typeface="+mn-lt"/>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a:latin typeface="+mn-lt"/>
              <a:cs typeface="Times New Roman" panose="02020603050405020304" pitchFamily="18" charset="0"/>
            </a:rPr>
            <a:t>Absence of a chronic or acute illness</a:t>
          </a:r>
          <a:endParaRPr lang="tr-TR" sz="1400" kern="1200" dirty="0">
            <a:latin typeface="+mn-lt"/>
            <a:cs typeface="Times New Roman" panose="02020603050405020304" pitchFamily="18" charset="0"/>
          </a:endParaRPr>
        </a:p>
      </dsp:txBody>
      <dsp:txXfrm rot="-5400000">
        <a:off x="2228511" y="204952"/>
        <a:ext cx="3904857" cy="1052544"/>
      </dsp:txXfrm>
    </dsp:sp>
    <dsp:sp modelId="{0B125214-18FF-4DDF-9BE3-A762FC5C0177}">
      <dsp:nvSpPr>
        <dsp:cNvPr id="0" name=""/>
        <dsp:cNvSpPr/>
      </dsp:nvSpPr>
      <dsp:spPr>
        <a:xfrm>
          <a:off x="0" y="2209"/>
          <a:ext cx="2228511" cy="1458031"/>
        </a:xfrm>
        <a:prstGeom prst="roundRect">
          <a:avLst/>
        </a:prstGeom>
        <a:solidFill>
          <a:srgbClr val="AA054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tr-TR" sz="2700" kern="1200" dirty="0" err="1"/>
            <a:t>Inclusion</a:t>
          </a:r>
          <a:r>
            <a:rPr lang="tr-TR" sz="2700" kern="1200" dirty="0"/>
            <a:t> </a:t>
          </a:r>
          <a:r>
            <a:rPr lang="tr-TR" sz="2700" kern="1200" dirty="0" err="1"/>
            <a:t>Criteria</a:t>
          </a:r>
          <a:endParaRPr lang="en-US" sz="2700" kern="1200" dirty="0"/>
        </a:p>
      </dsp:txBody>
      <dsp:txXfrm>
        <a:off x="71175" y="73384"/>
        <a:ext cx="2086161" cy="1315681"/>
      </dsp:txXfrm>
    </dsp:sp>
    <dsp:sp modelId="{A5CC25CA-5ACF-42AD-96CB-54BFA05932D8}">
      <dsp:nvSpPr>
        <dsp:cNvPr id="0" name=""/>
        <dsp:cNvSpPr/>
      </dsp:nvSpPr>
      <dsp:spPr>
        <a:xfrm rot="5400000">
          <a:off x="3626197" y="281258"/>
          <a:ext cx="1166424" cy="3961797"/>
        </a:xfrm>
        <a:prstGeom prst="round2SameRect">
          <a:avLst/>
        </a:prstGeom>
        <a:solidFill>
          <a:schemeClr val="bg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a:latin typeface="+mn-lt"/>
              <a:cs typeface="Times New Roman" panose="02020603050405020304" pitchFamily="18" charset="0"/>
            </a:rPr>
            <a:t>BMI value &lt; 20 or &gt; 25</a:t>
          </a:r>
          <a:endParaRPr lang="en-US" sz="1400" kern="1200" dirty="0">
            <a:latin typeface="+mn-lt"/>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a:latin typeface="+mn-lt"/>
              <a:cs typeface="Times New Roman" panose="02020603050405020304" pitchFamily="18" charset="0"/>
            </a:rPr>
            <a:t>Use of more than 1 pack of cigarettes per day</a:t>
          </a:r>
          <a:endParaRPr lang="tr-TR" sz="1400" kern="1200" dirty="0">
            <a:latin typeface="+mn-lt"/>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a:latin typeface="+mn-lt"/>
              <a:cs typeface="Times New Roman" panose="02020603050405020304" pitchFamily="18" charset="0"/>
            </a:rPr>
            <a:t>Having any chronic or acute illness</a:t>
          </a:r>
          <a:endParaRPr lang="tr-TR" sz="1400" kern="1200" dirty="0">
            <a:latin typeface="+mn-lt"/>
            <a:cs typeface="Times New Roman" panose="02020603050405020304" pitchFamily="18" charset="0"/>
          </a:endParaRPr>
        </a:p>
      </dsp:txBody>
      <dsp:txXfrm rot="-5400000">
        <a:off x="2228511" y="1735884"/>
        <a:ext cx="3904857" cy="1052544"/>
      </dsp:txXfrm>
    </dsp:sp>
    <dsp:sp modelId="{7717F730-B49A-4DA2-9CE3-AE88F5CCE350}">
      <dsp:nvSpPr>
        <dsp:cNvPr id="0" name=""/>
        <dsp:cNvSpPr/>
      </dsp:nvSpPr>
      <dsp:spPr>
        <a:xfrm>
          <a:off x="0" y="1533141"/>
          <a:ext cx="2228511" cy="1458031"/>
        </a:xfrm>
        <a:prstGeom prst="roundRect">
          <a:avLst/>
        </a:prstGeom>
        <a:solidFill>
          <a:srgbClr val="AA054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tr-TR" sz="2700" kern="1200" dirty="0" err="1"/>
            <a:t>Exclusion</a:t>
          </a:r>
          <a:r>
            <a:rPr lang="tr-TR" sz="2700" kern="1200" dirty="0"/>
            <a:t> </a:t>
          </a:r>
          <a:r>
            <a:rPr lang="tr-TR" sz="2700" kern="1200" dirty="0" err="1"/>
            <a:t>Criteria</a:t>
          </a:r>
          <a:endParaRPr lang="en-US" sz="2700" kern="1200" dirty="0"/>
        </a:p>
      </dsp:txBody>
      <dsp:txXfrm>
        <a:off x="71175" y="1604316"/>
        <a:ext cx="2086161" cy="1315681"/>
      </dsp:txXfrm>
    </dsp:sp>
    <dsp:sp modelId="{D40F8A6D-34DE-4F29-A6DD-B535E7809F49}">
      <dsp:nvSpPr>
        <dsp:cNvPr id="0" name=""/>
        <dsp:cNvSpPr/>
      </dsp:nvSpPr>
      <dsp:spPr>
        <a:xfrm rot="5400000">
          <a:off x="3626197" y="1812191"/>
          <a:ext cx="1166424" cy="3961797"/>
        </a:xfrm>
        <a:prstGeom prst="round2SameRect">
          <a:avLst/>
        </a:prstGeom>
        <a:solidFill>
          <a:schemeClr val="bg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mn-lt"/>
              <a:cs typeface="Times New Roman" panose="02020603050405020304" pitchFamily="18" charset="0"/>
            </a:rPr>
            <a:t>Mean and standard deviation are presented as descriptive statistics. ANOVA tests were used to compare the positions and analyzes were made with IBM SPSS 20.0 program. The significance level was accepted as 0.05.</a:t>
          </a:r>
        </a:p>
      </dsp:txBody>
      <dsp:txXfrm rot="-5400000">
        <a:off x="2228511" y="3266817"/>
        <a:ext cx="3904857" cy="1052544"/>
      </dsp:txXfrm>
    </dsp:sp>
    <dsp:sp modelId="{2D17BC2C-EFCA-46CE-9A80-11A3E7BD9CF8}">
      <dsp:nvSpPr>
        <dsp:cNvPr id="0" name=""/>
        <dsp:cNvSpPr/>
      </dsp:nvSpPr>
      <dsp:spPr>
        <a:xfrm>
          <a:off x="0" y="3064074"/>
          <a:ext cx="2228511" cy="1458031"/>
        </a:xfrm>
        <a:prstGeom prst="roundRect">
          <a:avLst/>
        </a:prstGeom>
        <a:solidFill>
          <a:srgbClr val="AA054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tr-TR" sz="2700" i="0" kern="1200" dirty="0"/>
            <a:t>Statistical </a:t>
          </a:r>
          <a:r>
            <a:rPr lang="en-US" sz="2700" i="0" kern="1200" dirty="0"/>
            <a:t>A</a:t>
          </a:r>
          <a:r>
            <a:rPr lang="tr-TR" sz="2700" i="0" kern="1200" dirty="0" err="1"/>
            <a:t>nalysis</a:t>
          </a:r>
          <a:endParaRPr lang="en-US" sz="2700" i="0" kern="1200" dirty="0"/>
        </a:p>
      </dsp:txBody>
      <dsp:txXfrm>
        <a:off x="71175" y="3135249"/>
        <a:ext cx="2086161" cy="13156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452BC5-BBF8-4B6E-A251-3FAC69857547}" type="datetimeFigureOut">
              <a:rPr lang="tr-TR" smtClean="0"/>
              <a:t>2.06.2021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33D041-78CE-40F7-9CF6-CE11F4E7ADCD}" type="slidenum">
              <a:rPr lang="tr-TR" smtClean="0"/>
              <a:t>‹#›</a:t>
            </a:fld>
            <a:endParaRPr lang="tr-TR"/>
          </a:p>
        </p:txBody>
      </p:sp>
    </p:spTree>
    <p:extLst>
      <p:ext uri="{BB962C8B-B14F-4D97-AF65-F5344CB8AC3E}">
        <p14:creationId xmlns:p14="http://schemas.microsoft.com/office/powerpoint/2010/main" val="234635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4AAFF97B-3108-4BC0-89AD-6C2AC4F8E19E}" type="datetimeFigureOut">
              <a:rPr lang="tr-TR" smtClean="0"/>
              <a:t>2.06.2021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3154179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AFF97B-3108-4BC0-89AD-6C2AC4F8E19E}" type="datetimeFigureOut">
              <a:rPr lang="tr-TR" smtClean="0"/>
              <a:t>2.06.2021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3093805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AFF97B-3108-4BC0-89AD-6C2AC4F8E19E}" type="datetimeFigureOut">
              <a:rPr lang="tr-TR" smtClean="0"/>
              <a:t>2.06.2021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1410886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AFF97B-3108-4BC0-89AD-6C2AC4F8E19E}" type="datetimeFigureOut">
              <a:rPr lang="tr-TR" smtClean="0"/>
              <a:t>2.06.2021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3056990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4AAFF97B-3108-4BC0-89AD-6C2AC4F8E19E}" type="datetimeFigureOut">
              <a:rPr lang="tr-TR" smtClean="0"/>
              <a:t>2.06.2021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4160024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AAFF97B-3108-4BC0-89AD-6C2AC4F8E19E}" type="datetimeFigureOut">
              <a:rPr lang="tr-TR" smtClean="0"/>
              <a:t>2.06.2021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7572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AAFF97B-3108-4BC0-89AD-6C2AC4F8E19E}" type="datetimeFigureOut">
              <a:rPr lang="tr-TR" smtClean="0"/>
              <a:t>2.06.2021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141368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4AAFF97B-3108-4BC0-89AD-6C2AC4F8E19E}" type="datetimeFigureOut">
              <a:rPr lang="tr-TR" smtClean="0"/>
              <a:t>2.06.2021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945971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FF97B-3108-4BC0-89AD-6C2AC4F8E19E}" type="datetimeFigureOut">
              <a:rPr lang="tr-TR" smtClean="0"/>
              <a:t>2.06.2021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380103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4AAFF97B-3108-4BC0-89AD-6C2AC4F8E19E}" type="datetimeFigureOut">
              <a:rPr lang="tr-TR" smtClean="0"/>
              <a:t>2.06.2021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2833772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4AAFF97B-3108-4BC0-89AD-6C2AC4F8E19E}" type="datetimeFigureOut">
              <a:rPr lang="tr-TR" smtClean="0"/>
              <a:t>2.06.2021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DB3B194-F800-47E6-BD5B-616435BD13D4}" type="slidenum">
              <a:rPr lang="tr-TR" smtClean="0"/>
              <a:t>‹#›</a:t>
            </a:fld>
            <a:endParaRPr lang="tr-TR"/>
          </a:p>
        </p:txBody>
      </p:sp>
    </p:spTree>
    <p:extLst>
      <p:ext uri="{BB962C8B-B14F-4D97-AF65-F5344CB8AC3E}">
        <p14:creationId xmlns:p14="http://schemas.microsoft.com/office/powerpoint/2010/main" val="279620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8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FF97B-3108-4BC0-89AD-6C2AC4F8E19E}" type="datetimeFigureOut">
              <a:rPr lang="tr-TR" smtClean="0"/>
              <a:t>2.06.2021</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3B194-F800-47E6-BD5B-616435BD13D4}" type="slidenum">
              <a:rPr lang="tr-TR" smtClean="0"/>
              <a:t>‹#›</a:t>
            </a:fld>
            <a:endParaRPr lang="tr-TR"/>
          </a:p>
        </p:txBody>
      </p:sp>
    </p:spTree>
    <p:extLst>
      <p:ext uri="{BB962C8B-B14F-4D97-AF65-F5344CB8AC3E}">
        <p14:creationId xmlns:p14="http://schemas.microsoft.com/office/powerpoint/2010/main" val="3922238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Unvan 1">
            <a:extLst>
              <a:ext uri="{FF2B5EF4-FFF2-40B4-BE49-F238E27FC236}">
                <a16:creationId xmlns:a16="http://schemas.microsoft.com/office/drawing/2014/main" id="{EC73955F-7CD2-413B-82AC-203BC8FA9FB1}"/>
              </a:ext>
            </a:extLst>
          </p:cNvPr>
          <p:cNvSpPr>
            <a:spLocks noGrp="1"/>
          </p:cNvSpPr>
          <p:nvPr/>
        </p:nvSpPr>
        <p:spPr>
          <a:xfrm>
            <a:off x="-115019" y="-200354"/>
            <a:ext cx="11243094" cy="2387600"/>
          </a:xfrm>
          <a:prstGeom prst="rect">
            <a:avLst/>
          </a:prstGeom>
          <a:noFill/>
          <a:ln>
            <a:noFill/>
          </a:ln>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3200" dirty="0">
              <a:solidFill>
                <a:schemeClr val="bg1"/>
              </a:solidFill>
              <a:ea typeface="+mj-lt"/>
              <a:cs typeface="+mj-lt"/>
            </a:endParaRPr>
          </a:p>
        </p:txBody>
      </p:sp>
      <p:sp>
        <p:nvSpPr>
          <p:cNvPr id="2" name="Unvan 1"/>
          <p:cNvSpPr>
            <a:spLocks noGrp="1"/>
          </p:cNvSpPr>
          <p:nvPr>
            <p:ph type="ctrTitle"/>
          </p:nvPr>
        </p:nvSpPr>
        <p:spPr>
          <a:xfrm>
            <a:off x="1691261" y="2414957"/>
            <a:ext cx="9144000" cy="2387600"/>
          </a:xfrm>
        </p:spPr>
        <p:txBody>
          <a:bodyPr>
            <a:noAutofit/>
          </a:bodyPr>
          <a:lstStyle/>
          <a:p>
            <a:r>
              <a:rPr lang="en-US" sz="3700" b="1" dirty="0"/>
              <a:t>The Relationship Between Preferred Sleep Position, Heart Rate, Arterial Blood Pressure, Respiratory Rate and Peripheral Oxygen Saturation</a:t>
            </a:r>
            <a:br>
              <a:rPr lang="tr-TR" sz="3700" dirty="0"/>
            </a:br>
            <a:endParaRPr lang="tr-TR" sz="3700" dirty="0"/>
          </a:p>
        </p:txBody>
      </p:sp>
      <p:sp>
        <p:nvSpPr>
          <p:cNvPr id="4" name="Alt Başlık 3"/>
          <p:cNvSpPr>
            <a:spLocks noGrp="1"/>
          </p:cNvSpPr>
          <p:nvPr>
            <p:ph type="subTitle" idx="1"/>
          </p:nvPr>
        </p:nvSpPr>
        <p:spPr>
          <a:xfrm>
            <a:off x="1615440" y="4485958"/>
            <a:ext cx="9144000" cy="1655762"/>
          </a:xfrm>
        </p:spPr>
        <p:txBody>
          <a:bodyPr>
            <a:normAutofit/>
          </a:bodyPr>
          <a:lstStyle/>
          <a:p>
            <a:endParaRPr lang="tr-TR" sz="2300" dirty="0"/>
          </a:p>
          <a:p>
            <a:r>
              <a:rPr lang="tr-TR" sz="2300" dirty="0" err="1"/>
              <a:t>Stj</a:t>
            </a:r>
            <a:r>
              <a:rPr lang="tr-TR" sz="2300" dirty="0"/>
              <a:t>. Dr. İlke Soylu</a:t>
            </a:r>
          </a:p>
          <a:p>
            <a:r>
              <a:rPr lang="tr-TR" sz="2300" dirty="0"/>
              <a:t>Prof. Dr. İsmail Meral</a:t>
            </a:r>
          </a:p>
        </p:txBody>
      </p:sp>
    </p:spTree>
    <p:extLst>
      <p:ext uri="{BB962C8B-B14F-4D97-AF65-F5344CB8AC3E}">
        <p14:creationId xmlns:p14="http://schemas.microsoft.com/office/powerpoint/2010/main" val="1926729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85B879-7BC8-4D3B-BAD9-803C847EA828}"/>
              </a:ext>
            </a:extLst>
          </p:cNvPr>
          <p:cNvSpPr>
            <a:spLocks noGrp="1"/>
          </p:cNvSpPr>
          <p:nvPr>
            <p:ph idx="1"/>
          </p:nvPr>
        </p:nvSpPr>
        <p:spPr/>
        <p:txBody>
          <a:bodyPr>
            <a:normAutofit/>
          </a:bodyPr>
          <a:lstStyle/>
          <a:p>
            <a:r>
              <a:rPr lang="en-US" sz="2100" dirty="0">
                <a:cs typeface="Times New Roman" panose="02020603050405020304" pitchFamily="18" charset="0"/>
              </a:rPr>
              <a:t>The graphs of the averages table created in the previous step, together with the standard error bars of the measurements, were created. While making a comparison between sleep positions at this step, no acceptable difference was found in the values of pulse, O2 saturation and respiratory rate, but an acceptable difference was found in the values of systolic and diastolic blood pressure.</a:t>
            </a:r>
          </a:p>
        </p:txBody>
      </p:sp>
      <p:sp>
        <p:nvSpPr>
          <p:cNvPr id="8" name="Unvan 1"/>
          <p:cNvSpPr>
            <a:spLocks noGrp="1"/>
          </p:cNvSpPr>
          <p:nvPr>
            <p:ph type="title"/>
          </p:nvPr>
        </p:nvSpPr>
        <p:spPr>
          <a:xfrm>
            <a:off x="1026311" y="621477"/>
            <a:ext cx="9811040" cy="846786"/>
          </a:xfrm>
        </p:spPr>
        <p:txBody>
          <a:bodyPr>
            <a:normAutofit/>
          </a:bodyPr>
          <a:lstStyle/>
          <a:p>
            <a:pPr algn="ctr"/>
            <a:r>
              <a:rPr lang="tr-TR" sz="3400" b="1" dirty="0" err="1">
                <a:solidFill>
                  <a:schemeClr val="bg1"/>
                </a:solidFill>
              </a:rPr>
              <a:t>Results</a:t>
            </a:r>
            <a:endParaRPr lang="tr-TR" sz="3400" b="1" dirty="0">
              <a:solidFill>
                <a:schemeClr val="bg1"/>
              </a:solidFill>
            </a:endParaRPr>
          </a:p>
        </p:txBody>
      </p:sp>
      <p:pic>
        <p:nvPicPr>
          <p:cNvPr id="2" name="Picture 1">
            <a:extLst>
              <a:ext uri="{FF2B5EF4-FFF2-40B4-BE49-F238E27FC236}">
                <a16:creationId xmlns:a16="http://schemas.microsoft.com/office/drawing/2014/main" id="{F1D8737A-ED85-415D-8B29-F61A61A1D3FB}"/>
              </a:ext>
            </a:extLst>
          </p:cNvPr>
          <p:cNvPicPr>
            <a:picLocks noChangeAspect="1"/>
          </p:cNvPicPr>
          <p:nvPr/>
        </p:nvPicPr>
        <p:blipFill>
          <a:blip r:embed="rId2"/>
          <a:stretch>
            <a:fillRect/>
          </a:stretch>
        </p:blipFill>
        <p:spPr>
          <a:xfrm>
            <a:off x="621318" y="3557607"/>
            <a:ext cx="5474682" cy="2743438"/>
          </a:xfrm>
          <a:prstGeom prst="rect">
            <a:avLst/>
          </a:prstGeom>
        </p:spPr>
      </p:pic>
      <p:pic>
        <p:nvPicPr>
          <p:cNvPr id="4" name="Picture 3">
            <a:extLst>
              <a:ext uri="{FF2B5EF4-FFF2-40B4-BE49-F238E27FC236}">
                <a16:creationId xmlns:a16="http://schemas.microsoft.com/office/drawing/2014/main" id="{524B71C1-7A9A-4459-859E-301AF91918E6}"/>
              </a:ext>
            </a:extLst>
          </p:cNvPr>
          <p:cNvPicPr>
            <a:picLocks noChangeAspect="1"/>
          </p:cNvPicPr>
          <p:nvPr/>
        </p:nvPicPr>
        <p:blipFill>
          <a:blip r:embed="rId3"/>
          <a:stretch>
            <a:fillRect/>
          </a:stretch>
        </p:blipFill>
        <p:spPr>
          <a:xfrm>
            <a:off x="6312882" y="3557607"/>
            <a:ext cx="5480779" cy="2743438"/>
          </a:xfrm>
          <a:prstGeom prst="rect">
            <a:avLst/>
          </a:prstGeom>
        </p:spPr>
      </p:pic>
    </p:spTree>
    <p:extLst>
      <p:ext uri="{BB962C8B-B14F-4D97-AF65-F5344CB8AC3E}">
        <p14:creationId xmlns:p14="http://schemas.microsoft.com/office/powerpoint/2010/main" val="2826206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400" b="1" dirty="0" err="1">
                <a:solidFill>
                  <a:schemeClr val="bg1"/>
                </a:solidFill>
              </a:rPr>
              <a:t>Conclusion</a:t>
            </a:r>
            <a:endParaRPr lang="tr-TR" sz="3400" b="1" dirty="0">
              <a:solidFill>
                <a:schemeClr val="bg1"/>
              </a:solidFill>
            </a:endParaRPr>
          </a:p>
        </p:txBody>
      </p:sp>
      <p:sp>
        <p:nvSpPr>
          <p:cNvPr id="3" name="İçerik Yer Tutucusu 2"/>
          <p:cNvSpPr>
            <a:spLocks noGrp="1"/>
          </p:cNvSpPr>
          <p:nvPr>
            <p:ph idx="1"/>
          </p:nvPr>
        </p:nvSpPr>
        <p:spPr/>
        <p:txBody>
          <a:bodyPr>
            <a:normAutofit/>
          </a:bodyPr>
          <a:lstStyle/>
          <a:p>
            <a:r>
              <a:rPr lang="en-US" sz="2500" dirty="0"/>
              <a:t>As a result of the tests performed, it was found that the distribution of systolic, diastolic arterial pressure, and oxygen saturation were affected from positions. Therefore, the distribution of pulse and respiratory rate values was found to be the same across all positions</a:t>
            </a:r>
            <a:r>
              <a:rPr lang="tr-TR" sz="2500" dirty="0"/>
              <a:t>.</a:t>
            </a:r>
          </a:p>
        </p:txBody>
      </p:sp>
    </p:spTree>
    <p:extLst>
      <p:ext uri="{BB962C8B-B14F-4D97-AF65-F5344CB8AC3E}">
        <p14:creationId xmlns:p14="http://schemas.microsoft.com/office/powerpoint/2010/main" val="3500887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400" b="1" dirty="0" err="1">
                <a:solidFill>
                  <a:schemeClr val="bg1"/>
                </a:solidFill>
              </a:rPr>
              <a:t>References</a:t>
            </a:r>
            <a:endParaRPr lang="tr-TR" sz="3400" b="1" dirty="0">
              <a:solidFill>
                <a:schemeClr val="bg1"/>
              </a:solidFill>
            </a:endParaRPr>
          </a:p>
        </p:txBody>
      </p:sp>
      <p:sp>
        <p:nvSpPr>
          <p:cNvPr id="3" name="İçerik Yer Tutucusu 2"/>
          <p:cNvSpPr>
            <a:spLocks noGrp="1"/>
          </p:cNvSpPr>
          <p:nvPr>
            <p:ph idx="1"/>
          </p:nvPr>
        </p:nvSpPr>
        <p:spPr/>
        <p:txBody>
          <a:bodyPr>
            <a:normAutofit fontScale="55000" lnSpcReduction="20000"/>
          </a:bodyPr>
          <a:lstStyle/>
          <a:p>
            <a:pPr marL="514350" lvl="0" indent="-514350">
              <a:buFont typeface="+mj-lt"/>
              <a:buAutoNum type="arabicPeriod"/>
            </a:pPr>
            <a:r>
              <a:rPr lang="en-US" dirty="0"/>
              <a:t>Guyton </a:t>
            </a:r>
            <a:r>
              <a:rPr lang="en-US" dirty="0" err="1"/>
              <a:t>ve</a:t>
            </a:r>
            <a:r>
              <a:rPr lang="en-US" dirty="0"/>
              <a:t> Hall </a:t>
            </a:r>
            <a:r>
              <a:rPr lang="en-US" dirty="0" err="1"/>
              <a:t>Tıbbi</a:t>
            </a:r>
            <a:r>
              <a:rPr lang="en-US" dirty="0"/>
              <a:t> </a:t>
            </a:r>
            <a:r>
              <a:rPr lang="en-US" dirty="0" err="1"/>
              <a:t>Fizyoloji</a:t>
            </a:r>
            <a:r>
              <a:rPr lang="en-US" dirty="0"/>
              <a:t>. Elsevier. 2013. 12.basım. </a:t>
            </a:r>
            <a:r>
              <a:rPr lang="en-US" dirty="0" err="1"/>
              <a:t>Beyin</a:t>
            </a:r>
            <a:r>
              <a:rPr lang="en-US" dirty="0"/>
              <a:t> </a:t>
            </a:r>
            <a:r>
              <a:rPr lang="en-US" dirty="0" err="1"/>
              <a:t>Etkinlik</a:t>
            </a:r>
            <a:r>
              <a:rPr lang="en-US" dirty="0"/>
              <a:t> </a:t>
            </a:r>
            <a:r>
              <a:rPr lang="en-US" dirty="0" err="1"/>
              <a:t>Durumları-Uyku</a:t>
            </a:r>
            <a:r>
              <a:rPr lang="en-US" dirty="0"/>
              <a:t>, </a:t>
            </a:r>
            <a:r>
              <a:rPr lang="en-US" dirty="0" err="1"/>
              <a:t>Beyin</a:t>
            </a:r>
            <a:r>
              <a:rPr lang="en-US" dirty="0"/>
              <a:t> </a:t>
            </a:r>
            <a:r>
              <a:rPr lang="en-US" dirty="0" err="1"/>
              <a:t>Dalgaları</a:t>
            </a:r>
            <a:r>
              <a:rPr lang="en-US" dirty="0"/>
              <a:t>, </a:t>
            </a:r>
            <a:r>
              <a:rPr lang="en-US" dirty="0" err="1"/>
              <a:t>Epilepsi</a:t>
            </a:r>
            <a:r>
              <a:rPr lang="en-US" dirty="0"/>
              <a:t>, </a:t>
            </a:r>
            <a:r>
              <a:rPr lang="en-US" dirty="0" err="1"/>
              <a:t>Psikozlar</a:t>
            </a:r>
            <a:r>
              <a:rPr lang="en-US" dirty="0"/>
              <a:t>. John E. Hall, PhD, Arthur C. Guyton et al.</a:t>
            </a:r>
            <a:endParaRPr lang="tr-TR" dirty="0"/>
          </a:p>
          <a:p>
            <a:pPr marL="514350" lvl="0" indent="-514350">
              <a:buFont typeface="+mj-lt"/>
              <a:buAutoNum type="arabicPeriod"/>
            </a:pPr>
            <a:r>
              <a:rPr lang="en-US" dirty="0"/>
              <a:t>Better Sleep Council | Start every day with a good night’s sleep. (2019). </a:t>
            </a:r>
            <a:r>
              <a:rPr lang="en-US" i="1" dirty="0"/>
              <a:t>Sleep Positions</a:t>
            </a:r>
            <a:r>
              <a:rPr lang="en-US" dirty="0"/>
              <a:t>. [online] Available at: https://bettersleep.org/better-sleep/sleep-positions/ [Accessed 6 Dec. 2019].</a:t>
            </a:r>
            <a:endParaRPr lang="tr-TR" dirty="0"/>
          </a:p>
          <a:p>
            <a:pPr marL="514350" lvl="0" indent="-514350">
              <a:buFont typeface="+mj-lt"/>
              <a:buAutoNum type="arabicPeriod"/>
            </a:pPr>
            <a:r>
              <a:rPr lang="en-US" dirty="0" err="1"/>
              <a:t>Galland</a:t>
            </a:r>
            <a:r>
              <a:rPr lang="en-US" dirty="0"/>
              <a:t> BC, Taylor BJ, Bolton DPG. Prone versus supine sleep position: a review of the physiological studies in SIDS research [Internet]. Journal of </a:t>
            </a:r>
            <a:r>
              <a:rPr lang="en-US" dirty="0" err="1"/>
              <a:t>paediatrics</a:t>
            </a:r>
            <a:r>
              <a:rPr lang="en-US" dirty="0"/>
              <a:t> and child health. U.S. National Library of Medicine; 2002 [cited 2019Dec6]. Available from: https://www.ncbi.nlm.nih.gov/pubmed/12173990</a:t>
            </a:r>
            <a:endParaRPr lang="tr-TR" dirty="0"/>
          </a:p>
          <a:p>
            <a:pPr marL="514350" lvl="0" indent="-514350">
              <a:buFont typeface="+mj-lt"/>
              <a:buAutoNum type="arabicPeriod"/>
            </a:pPr>
            <a:r>
              <a:rPr lang="en-US" dirty="0"/>
              <a:t>Shepherd KL, </a:t>
            </a:r>
            <a:r>
              <a:rPr lang="en-US" dirty="0" err="1"/>
              <a:t>Yiallourou</a:t>
            </a:r>
            <a:r>
              <a:rPr lang="en-US" dirty="0"/>
              <a:t> SR, </a:t>
            </a:r>
            <a:r>
              <a:rPr lang="en-US" dirty="0" err="1"/>
              <a:t>Odoi</a:t>
            </a:r>
            <a:r>
              <a:rPr lang="en-US" dirty="0"/>
              <a:t> A, </a:t>
            </a:r>
            <a:r>
              <a:rPr lang="en-US" dirty="0" err="1"/>
              <a:t>Yeomans</a:t>
            </a:r>
            <a:r>
              <a:rPr lang="en-US" dirty="0"/>
              <a:t> E, Willis S, Horne RSC, et al. When does prone sleeping improve cardiorespiratory status in preterm infants in the NICU? [Internet]. Sleep. U.S. National Library of Medicine; 2019 [cited 2019Dec6]. Available from: https://www.ncbi.nlm.nih.gov/pubmed/31691829</a:t>
            </a:r>
            <a:endParaRPr lang="tr-TR" dirty="0"/>
          </a:p>
          <a:p>
            <a:pPr marL="514350" lvl="0" indent="-514350">
              <a:buFont typeface="+mj-lt"/>
              <a:buAutoNum type="arabicPeriod"/>
            </a:pPr>
            <a:r>
              <a:rPr lang="en-US" dirty="0" err="1"/>
              <a:t>Galland</a:t>
            </a:r>
            <a:r>
              <a:rPr lang="en-US" dirty="0"/>
              <a:t> BC, Reeves G, Taylor BJ, Bolton DP. Sleep position, autonomic function, and arousal [Internet]. Archives of disease in childhood. Fetal and neonatal edition. BMJ Group; 1998 [cited 2019Dec6]. Available from: https://www.ncbi.nlm.nih.gov/pubmed/9713030</a:t>
            </a:r>
            <a:endParaRPr lang="tr-TR" dirty="0"/>
          </a:p>
          <a:p>
            <a:pPr marL="514350" lvl="0" indent="-514350">
              <a:buFont typeface="+mj-lt"/>
              <a:buAutoNum type="arabicPeriod"/>
            </a:pPr>
            <a:r>
              <a:rPr lang="en-US" dirty="0"/>
              <a:t>Leung RST, Bowman ME, Parker JD, Newton GE, Bradley TD. Avoidance of the left lateral decubitus position during sleep in patients with heart failure: relationship to cardiac size and function [Internet]. Journal of the American College of Cardiology. U.S. National Library of Medicine; 2003 [cited 2019Dec6]. Available from: https://www.ncbi.nlm.nih.gov/pubmed/12535814</a:t>
            </a:r>
            <a:endParaRPr lang="tr-TR" dirty="0"/>
          </a:p>
          <a:p>
            <a:pPr marL="514350" lvl="0" indent="-514350">
              <a:buFont typeface="+mj-lt"/>
              <a:buAutoNum type="arabicPeriod"/>
            </a:pPr>
            <a:r>
              <a:rPr lang="en-US" dirty="0"/>
              <a:t>van </a:t>
            </a:r>
            <a:r>
              <a:rPr lang="en-US" dirty="0" err="1"/>
              <a:t>Maanen</a:t>
            </a:r>
            <a:r>
              <a:rPr lang="en-US" dirty="0"/>
              <a:t> JP, </a:t>
            </a:r>
            <a:r>
              <a:rPr lang="en-US" dirty="0" err="1"/>
              <a:t>Meester</a:t>
            </a:r>
            <a:r>
              <a:rPr lang="en-US" dirty="0"/>
              <a:t> KAW, Dun LN, </a:t>
            </a:r>
            <a:r>
              <a:rPr lang="en-US" dirty="0" err="1"/>
              <a:t>Koutsourelakis</a:t>
            </a:r>
            <a:r>
              <a:rPr lang="en-US" dirty="0"/>
              <a:t> I, Witte BI, </a:t>
            </a:r>
            <a:r>
              <a:rPr lang="en-US" dirty="0" err="1"/>
              <a:t>Laman</a:t>
            </a:r>
            <a:r>
              <a:rPr lang="en-US" dirty="0"/>
              <a:t> DM, et al. The sleep position trainer: a new treatment for positional obstructive sleep </a:t>
            </a:r>
            <a:r>
              <a:rPr lang="en-US" dirty="0" err="1"/>
              <a:t>apnoea</a:t>
            </a:r>
            <a:r>
              <a:rPr lang="en-US" dirty="0"/>
              <a:t> [Internet]. Sleep &amp; breathing = </a:t>
            </a:r>
            <a:r>
              <a:rPr lang="en-US" dirty="0" err="1"/>
              <a:t>Schlaf</a:t>
            </a:r>
            <a:r>
              <a:rPr lang="en-US" dirty="0"/>
              <a:t> &amp; </a:t>
            </a:r>
            <a:r>
              <a:rPr lang="en-US" dirty="0" err="1"/>
              <a:t>Atmung</a:t>
            </a:r>
            <a:r>
              <a:rPr lang="en-US" dirty="0"/>
              <a:t>. U.S. National Library of Medicine; 2013 [cited 2019Dec6]. Available from: https://www.ncbi.nlm.nih.gov/pubmed/22927107</a:t>
            </a:r>
            <a:endParaRPr lang="tr-TR" dirty="0"/>
          </a:p>
          <a:p>
            <a:pPr marL="514350" lvl="0" indent="-514350">
              <a:buFont typeface="+mj-lt"/>
              <a:buAutoNum type="arabicPeriod"/>
            </a:pPr>
            <a:r>
              <a:rPr lang="en-US" dirty="0"/>
              <a:t>Cartwright, D. R, Diaz, Stephen, Lloyd. Effects of Sleep Posture and Sleep Stage on Apnea Frequency [Internet]. OUP Academic. Oxford University Press; 1991 [cited 2019Dec6]. Available from: </a:t>
            </a:r>
            <a:r>
              <a:rPr lang="en-US" u="sng" dirty="0"/>
              <a:t>https://academic.oup.com/sleep/article/ 14/4/351/</a:t>
            </a:r>
            <a:r>
              <a:rPr lang="en-US" dirty="0"/>
              <a:t>2742835</a:t>
            </a:r>
            <a:endParaRPr lang="tr-TR" dirty="0"/>
          </a:p>
          <a:p>
            <a:pPr marL="514350" indent="-514350">
              <a:buFont typeface="+mj-lt"/>
              <a:buAutoNum type="arabicPeriod"/>
            </a:pPr>
            <a:endParaRPr lang="tr-TR" dirty="0"/>
          </a:p>
        </p:txBody>
      </p:sp>
    </p:spTree>
    <p:extLst>
      <p:ext uri="{BB962C8B-B14F-4D97-AF65-F5344CB8AC3E}">
        <p14:creationId xmlns:p14="http://schemas.microsoft.com/office/powerpoint/2010/main" val="3734130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400" b="1" dirty="0" err="1">
                <a:solidFill>
                  <a:schemeClr val="bg1"/>
                </a:solidFill>
              </a:rPr>
              <a:t>Thank</a:t>
            </a:r>
            <a:r>
              <a:rPr lang="tr-TR" sz="3400" b="1" dirty="0">
                <a:solidFill>
                  <a:schemeClr val="bg1"/>
                </a:solidFill>
              </a:rPr>
              <a:t> </a:t>
            </a:r>
            <a:r>
              <a:rPr lang="tr-TR" sz="3400" b="1" dirty="0" err="1">
                <a:solidFill>
                  <a:schemeClr val="bg1"/>
                </a:solidFill>
              </a:rPr>
              <a:t>you</a:t>
            </a:r>
            <a:r>
              <a:rPr lang="tr-TR" sz="3400" b="1" dirty="0">
                <a:solidFill>
                  <a:schemeClr val="bg1"/>
                </a:solidFill>
              </a:rPr>
              <a:t> </a:t>
            </a:r>
            <a:r>
              <a:rPr lang="tr-TR" sz="3400" b="1" dirty="0" err="1">
                <a:solidFill>
                  <a:schemeClr val="bg1"/>
                </a:solidFill>
              </a:rPr>
              <a:t>for</a:t>
            </a:r>
            <a:r>
              <a:rPr lang="tr-TR" sz="3400" b="1" dirty="0">
                <a:solidFill>
                  <a:schemeClr val="bg1"/>
                </a:solidFill>
              </a:rPr>
              <a:t> </a:t>
            </a:r>
            <a:r>
              <a:rPr lang="tr-TR" sz="3400" b="1" dirty="0" err="1">
                <a:solidFill>
                  <a:schemeClr val="bg1"/>
                </a:solidFill>
              </a:rPr>
              <a:t>listening</a:t>
            </a:r>
            <a:endParaRPr lang="tr-TR" sz="3400" b="1" dirty="0">
              <a:solidFill>
                <a:schemeClr val="bg1"/>
              </a:solidFill>
            </a:endParaRPr>
          </a:p>
        </p:txBody>
      </p:sp>
      <p:sp>
        <p:nvSpPr>
          <p:cNvPr id="3" name="İçerik Yer Tutucusu 2"/>
          <p:cNvSpPr>
            <a:spLocks noGrp="1"/>
          </p:cNvSpPr>
          <p:nvPr>
            <p:ph idx="1"/>
          </p:nvPr>
        </p:nvSpPr>
        <p:spPr/>
        <p:txBody>
          <a:bodyPr/>
          <a:lstStyle/>
          <a:p>
            <a:r>
              <a:rPr lang="tr-TR" dirty="0"/>
              <a:t>Q&amp;A</a:t>
            </a:r>
          </a:p>
        </p:txBody>
      </p:sp>
    </p:spTree>
    <p:extLst>
      <p:ext uri="{BB962C8B-B14F-4D97-AF65-F5344CB8AC3E}">
        <p14:creationId xmlns:p14="http://schemas.microsoft.com/office/powerpoint/2010/main" val="178191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798897"/>
            <a:ext cx="9811040" cy="537286"/>
          </a:xfrm>
        </p:spPr>
        <p:txBody>
          <a:bodyPr>
            <a:noAutofit/>
          </a:bodyPr>
          <a:lstStyle/>
          <a:p>
            <a:pPr algn="ctr"/>
            <a:r>
              <a:rPr lang="tr-TR" sz="3400" b="1" dirty="0" err="1">
                <a:solidFill>
                  <a:schemeClr val="bg1"/>
                </a:solidFill>
                <a:ea typeface="+mj-lt"/>
                <a:cs typeface="+mj-lt"/>
              </a:rPr>
              <a:t>Aim</a:t>
            </a:r>
            <a:r>
              <a:rPr lang="tr-TR" sz="3400" b="1" dirty="0">
                <a:solidFill>
                  <a:schemeClr val="bg1"/>
                </a:solidFill>
                <a:ea typeface="+mj-lt"/>
                <a:cs typeface="+mj-lt"/>
              </a:rPr>
              <a:t> of </a:t>
            </a:r>
            <a:r>
              <a:rPr lang="tr-TR" sz="3400" b="1" dirty="0" err="1">
                <a:solidFill>
                  <a:schemeClr val="bg1"/>
                </a:solidFill>
                <a:ea typeface="+mj-lt"/>
                <a:cs typeface="+mj-lt"/>
              </a:rPr>
              <a:t>the</a:t>
            </a:r>
            <a:r>
              <a:rPr lang="tr-TR" sz="3400" b="1" dirty="0">
                <a:solidFill>
                  <a:schemeClr val="bg1"/>
                </a:solidFill>
                <a:ea typeface="+mj-lt"/>
                <a:cs typeface="+mj-lt"/>
              </a:rPr>
              <a:t> </a:t>
            </a:r>
            <a:r>
              <a:rPr lang="tr-TR" sz="3400" b="1" dirty="0" err="1">
                <a:solidFill>
                  <a:schemeClr val="bg1"/>
                </a:solidFill>
                <a:ea typeface="+mj-lt"/>
                <a:cs typeface="+mj-lt"/>
              </a:rPr>
              <a:t>Study</a:t>
            </a:r>
            <a:endParaRPr lang="tr-TR" sz="3400" b="1" dirty="0">
              <a:solidFill>
                <a:schemeClr val="bg1"/>
              </a:solidFill>
              <a:ea typeface="+mj-lt"/>
              <a:cs typeface="+mj-lt"/>
            </a:endParaRPr>
          </a:p>
        </p:txBody>
      </p:sp>
      <p:graphicFrame>
        <p:nvGraphicFramePr>
          <p:cNvPr id="8" name="Content Placeholder 4">
            <a:extLst>
              <a:ext uri="{FF2B5EF4-FFF2-40B4-BE49-F238E27FC236}">
                <a16:creationId xmlns:a16="http://schemas.microsoft.com/office/drawing/2014/main" id="{81629545-5600-4972-8903-B55069878EA2}"/>
              </a:ext>
            </a:extLst>
          </p:cNvPr>
          <p:cNvGraphicFramePr>
            <a:graphicFrameLocks/>
          </p:cNvGraphicFramePr>
          <p:nvPr>
            <p:extLst>
              <p:ext uri="{D42A27DB-BD31-4B8C-83A1-F6EECF244321}">
                <p14:modId xmlns:p14="http://schemas.microsoft.com/office/powerpoint/2010/main" val="302342894"/>
              </p:ext>
            </p:extLst>
          </p:nvPr>
        </p:nvGraphicFramePr>
        <p:xfrm>
          <a:off x="325120" y="1666241"/>
          <a:ext cx="11663680" cy="462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3306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46066" y="438597"/>
            <a:ext cx="9811040" cy="846786"/>
          </a:xfrm>
        </p:spPr>
        <p:txBody>
          <a:bodyPr>
            <a:normAutofit/>
          </a:bodyPr>
          <a:lstStyle/>
          <a:p>
            <a:pPr algn="ctr"/>
            <a:r>
              <a:rPr lang="tr-TR" sz="3400" b="1" dirty="0" err="1">
                <a:solidFill>
                  <a:schemeClr val="bg1"/>
                </a:solidFill>
              </a:rPr>
              <a:t>Aim</a:t>
            </a:r>
            <a:r>
              <a:rPr lang="tr-TR" sz="3400" b="1" dirty="0">
                <a:solidFill>
                  <a:schemeClr val="bg1"/>
                </a:solidFill>
              </a:rPr>
              <a:t> of </a:t>
            </a:r>
            <a:r>
              <a:rPr lang="tr-TR" sz="3400" b="1" dirty="0" err="1">
                <a:solidFill>
                  <a:schemeClr val="bg1"/>
                </a:solidFill>
              </a:rPr>
              <a:t>the</a:t>
            </a:r>
            <a:r>
              <a:rPr lang="tr-TR" sz="3400" b="1" dirty="0">
                <a:solidFill>
                  <a:schemeClr val="bg1"/>
                </a:solidFill>
              </a:rPr>
              <a:t> </a:t>
            </a:r>
            <a:r>
              <a:rPr lang="tr-TR" sz="3400" b="1" dirty="0" err="1">
                <a:solidFill>
                  <a:schemeClr val="bg1"/>
                </a:solidFill>
              </a:rPr>
              <a:t>Study</a:t>
            </a:r>
            <a:endParaRPr lang="tr-TR" sz="3400" b="1" dirty="0">
              <a:solidFill>
                <a:schemeClr val="bg1"/>
              </a:solidFill>
            </a:endParaRPr>
          </a:p>
        </p:txBody>
      </p:sp>
      <p:sp>
        <p:nvSpPr>
          <p:cNvPr id="4" name="Metin Yer Tutucusu 3"/>
          <p:cNvSpPr>
            <a:spLocks noGrp="1"/>
          </p:cNvSpPr>
          <p:nvPr>
            <p:ph type="body" sz="half" idx="2"/>
          </p:nvPr>
        </p:nvSpPr>
        <p:spPr>
          <a:xfrm>
            <a:off x="846066" y="1655665"/>
            <a:ext cx="9825417" cy="4687169"/>
          </a:xfrm>
        </p:spPr>
        <p:txBody>
          <a:bodyPr vert="horz" lIns="91440" tIns="45720" rIns="91440" bIns="45720" rtlCol="0" anchor="t">
            <a:normAutofit/>
          </a:bodyPr>
          <a:lstStyle/>
          <a:p>
            <a:pPr marL="285750" indent="-285750">
              <a:buFont typeface="Wingdings" panose="05000000000000000000" pitchFamily="2" charset="2"/>
              <a:buChar char="Ø"/>
            </a:pPr>
            <a:endParaRPr lang="tr-TR" sz="1800" dirty="0">
              <a:latin typeface="Calibri"/>
              <a:cs typeface="Calibri"/>
            </a:endParaRPr>
          </a:p>
          <a:p>
            <a:pPr marL="285750" indent="-285750">
              <a:buFont typeface="Wingdings" panose="05000000000000000000" pitchFamily="2" charset="2"/>
              <a:buChar char="Ø"/>
            </a:pPr>
            <a:endParaRPr lang="tr-TR" sz="1800" b="1" dirty="0">
              <a:latin typeface="Calibri"/>
              <a:cs typeface="Calibri"/>
            </a:endParaRPr>
          </a:p>
          <a:p>
            <a:pPr marL="285750" indent="-285750">
              <a:buFont typeface="Wingdings" panose="05000000000000000000" pitchFamily="2" charset="2"/>
              <a:buChar char="Ø"/>
            </a:pPr>
            <a:endParaRPr lang="tr-TR" sz="1800" dirty="0">
              <a:latin typeface="Times New Roman" panose="02020603050405020304" pitchFamily="18" charset="0"/>
              <a:cs typeface="Times New Roman" panose="02020603050405020304" pitchFamily="18" charset="0"/>
            </a:endParaRPr>
          </a:p>
        </p:txBody>
      </p:sp>
      <p:graphicFrame>
        <p:nvGraphicFramePr>
          <p:cNvPr id="6" name="Content Placeholder 5">
            <a:extLst>
              <a:ext uri="{FF2B5EF4-FFF2-40B4-BE49-F238E27FC236}">
                <a16:creationId xmlns:a16="http://schemas.microsoft.com/office/drawing/2014/main" id="{59C334D7-B73C-42F6-9E61-2A5918D6D57C}"/>
              </a:ext>
            </a:extLst>
          </p:cNvPr>
          <p:cNvGraphicFramePr>
            <a:graphicFrameLocks/>
          </p:cNvGraphicFramePr>
          <p:nvPr>
            <p:extLst>
              <p:ext uri="{D42A27DB-BD31-4B8C-83A1-F6EECF244321}">
                <p14:modId xmlns:p14="http://schemas.microsoft.com/office/powerpoint/2010/main" val="3055763582"/>
              </p:ext>
            </p:extLst>
          </p:nvPr>
        </p:nvGraphicFramePr>
        <p:xfrm>
          <a:off x="1097280" y="1845734"/>
          <a:ext cx="9706844" cy="38537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513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489397"/>
            <a:ext cx="9811040" cy="846786"/>
          </a:xfrm>
        </p:spPr>
        <p:txBody>
          <a:bodyPr/>
          <a:lstStyle/>
          <a:p>
            <a:pPr algn="ctr"/>
            <a:r>
              <a:rPr lang="tr-TR" sz="3400" b="1" dirty="0" err="1">
                <a:solidFill>
                  <a:schemeClr val="bg1"/>
                </a:solidFill>
              </a:rPr>
              <a:t>Method</a:t>
            </a:r>
            <a:endParaRPr lang="tr-TR" sz="3400" b="1" dirty="0">
              <a:solidFill>
                <a:schemeClr val="bg1"/>
              </a:solidFill>
            </a:endParaRPr>
          </a:p>
        </p:txBody>
      </p:sp>
      <p:sp>
        <p:nvSpPr>
          <p:cNvPr id="4" name="Metin Yer Tutucusu 3"/>
          <p:cNvSpPr>
            <a:spLocks noGrp="1"/>
          </p:cNvSpPr>
          <p:nvPr>
            <p:ph type="body" sz="half" idx="2"/>
          </p:nvPr>
        </p:nvSpPr>
        <p:spPr>
          <a:xfrm>
            <a:off x="1032971" y="1957589"/>
            <a:ext cx="9811040" cy="4040188"/>
          </a:xfrm>
        </p:spPr>
        <p:txBody>
          <a:bodyPr vert="horz" lIns="91440" tIns="45720" rIns="91440" bIns="45720" rtlCol="0" anchor="t">
            <a:normAutofit/>
          </a:bodyPr>
          <a:lstStyle/>
          <a:p>
            <a:pPr marL="285750" indent="-285750">
              <a:buFont typeface="Wingdings" panose="05000000000000000000" pitchFamily="2" charset="2"/>
              <a:buChar char="Ø"/>
            </a:pPr>
            <a:endParaRPr lang="tr-TR" sz="1800" dirty="0">
              <a:ea typeface="+mn-lt"/>
              <a:cs typeface="+mn-lt"/>
            </a:endParaRPr>
          </a:p>
          <a:p>
            <a:pPr marL="285750" indent="-285750">
              <a:buFont typeface="Wingdings" panose="05000000000000000000" pitchFamily="2" charset="2"/>
              <a:buChar char="Ø"/>
            </a:pPr>
            <a:endParaRPr lang="tr-TR" sz="1800" dirty="0">
              <a:ea typeface="+mn-lt"/>
              <a:cs typeface="+mn-lt"/>
            </a:endParaRPr>
          </a:p>
        </p:txBody>
      </p:sp>
      <p:cxnSp>
        <p:nvCxnSpPr>
          <p:cNvPr id="5" name="Straight Connector 19">
            <a:extLst>
              <a:ext uri="{FF2B5EF4-FFF2-40B4-BE49-F238E27FC236}">
                <a16:creationId xmlns:a16="http://schemas.microsoft.com/office/drawing/2014/main" id="{38A34772-9011-42B5-AA63-FD6DEC92EE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7" name="Rectangle 21">
            <a:extLst>
              <a:ext uri="{FF2B5EF4-FFF2-40B4-BE49-F238E27FC236}">
                <a16:creationId xmlns:a16="http://schemas.microsoft.com/office/drawing/2014/main" id="{8BAD894E-0868-44E3-A66D-61256D6C58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23">
            <a:extLst>
              <a:ext uri="{FF2B5EF4-FFF2-40B4-BE49-F238E27FC236}">
                <a16:creationId xmlns:a16="http://schemas.microsoft.com/office/drawing/2014/main" id="{82BCDE19-2810-4337-9C49-8589C42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9" name="Content Placeholder 2">
            <a:extLst>
              <a:ext uri="{FF2B5EF4-FFF2-40B4-BE49-F238E27FC236}">
                <a16:creationId xmlns:a16="http://schemas.microsoft.com/office/drawing/2014/main" id="{DABDEEE3-504E-413D-9CA7-651835AE929F}"/>
              </a:ext>
            </a:extLst>
          </p:cNvPr>
          <p:cNvGraphicFramePr>
            <a:graphicFrameLocks/>
          </p:cNvGraphicFramePr>
          <p:nvPr>
            <p:extLst>
              <p:ext uri="{D42A27DB-BD31-4B8C-83A1-F6EECF244321}">
                <p14:modId xmlns:p14="http://schemas.microsoft.com/office/powerpoint/2010/main" val="330999793"/>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0247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4CA95756-8FC5-481F-AD09-E7A4D0B7992D}"/>
              </a:ext>
            </a:extLst>
          </p:cNvPr>
          <p:cNvGraphicFramePr>
            <a:graphicFrameLocks noGrp="1"/>
          </p:cNvGraphicFramePr>
          <p:nvPr>
            <p:ph idx="4294967295"/>
            <p:extLst>
              <p:ext uri="{D42A27DB-BD31-4B8C-83A1-F6EECF244321}">
                <p14:modId xmlns:p14="http://schemas.microsoft.com/office/powerpoint/2010/main" val="1923732590"/>
              </p:ext>
            </p:extLst>
          </p:nvPr>
        </p:nvGraphicFramePr>
        <p:xfrm>
          <a:off x="5427039" y="1753696"/>
          <a:ext cx="6190309" cy="4524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26F4E04A-9B3D-4BAB-8090-F93C7716679E}"/>
              </a:ext>
            </a:extLst>
          </p:cNvPr>
          <p:cNvSpPr txBox="1"/>
          <p:nvPr/>
        </p:nvSpPr>
        <p:spPr>
          <a:xfrm>
            <a:off x="916675" y="1579000"/>
            <a:ext cx="4211569" cy="5493812"/>
          </a:xfrm>
          <a:prstGeom prst="rect">
            <a:avLst/>
          </a:prstGeom>
          <a:noFill/>
        </p:spPr>
        <p:txBody>
          <a:bodyPr wrap="square" rtlCol="0">
            <a:spAutoFit/>
          </a:bodyPr>
          <a:lstStyle/>
          <a:p>
            <a:pPr algn="just"/>
            <a:r>
              <a:rPr lang="tr-TR" sz="2100" dirty="0" err="1"/>
              <a:t>The</a:t>
            </a:r>
            <a:r>
              <a:rPr lang="tr-TR" sz="2100" dirty="0"/>
              <a:t> </a:t>
            </a:r>
            <a:r>
              <a:rPr lang="tr-TR" sz="2100" dirty="0" err="1"/>
              <a:t>students</a:t>
            </a:r>
            <a:r>
              <a:rPr lang="tr-TR" sz="2100" dirty="0"/>
              <a:t> </a:t>
            </a:r>
            <a:r>
              <a:rPr lang="tr-TR" sz="2100" dirty="0" err="1"/>
              <a:t>participating</a:t>
            </a:r>
            <a:r>
              <a:rPr lang="tr-TR" sz="2100" dirty="0"/>
              <a:t> in </a:t>
            </a:r>
            <a:r>
              <a:rPr lang="tr-TR" sz="2100" dirty="0" err="1"/>
              <a:t>the</a:t>
            </a:r>
            <a:r>
              <a:rPr lang="tr-TR" sz="2100" dirty="0"/>
              <a:t> </a:t>
            </a:r>
            <a:r>
              <a:rPr lang="tr-TR" sz="2100" dirty="0" err="1"/>
              <a:t>study</a:t>
            </a:r>
            <a:r>
              <a:rPr lang="tr-TR" sz="2100" dirty="0"/>
              <a:t> </a:t>
            </a:r>
            <a:r>
              <a:rPr lang="tr-TR" sz="2100" dirty="0" err="1"/>
              <a:t>were</a:t>
            </a:r>
            <a:r>
              <a:rPr lang="tr-TR" sz="2100" dirty="0"/>
              <a:t> </a:t>
            </a:r>
            <a:r>
              <a:rPr lang="tr-TR" sz="2100" dirty="0" err="1"/>
              <a:t>placed</a:t>
            </a:r>
            <a:r>
              <a:rPr lang="tr-TR" sz="2100" dirty="0"/>
              <a:t>, in </a:t>
            </a:r>
            <a:r>
              <a:rPr lang="tr-TR" sz="2100" dirty="0" err="1"/>
              <a:t>supine</a:t>
            </a:r>
            <a:r>
              <a:rPr lang="tr-TR" sz="2100" dirty="0"/>
              <a:t>, </a:t>
            </a:r>
            <a:r>
              <a:rPr lang="tr-TR" sz="2100" dirty="0" err="1"/>
              <a:t>prone</a:t>
            </a:r>
            <a:r>
              <a:rPr lang="tr-TR" sz="2100" dirty="0"/>
              <a:t>, </a:t>
            </a:r>
            <a:r>
              <a:rPr lang="tr-TR" sz="2100" dirty="0" err="1"/>
              <a:t>starfish</a:t>
            </a:r>
            <a:r>
              <a:rPr lang="tr-TR" sz="2100" dirty="0"/>
              <a:t>, </a:t>
            </a:r>
            <a:r>
              <a:rPr lang="tr-TR" sz="2100" dirty="0" err="1"/>
              <a:t>right</a:t>
            </a:r>
            <a:r>
              <a:rPr lang="tr-TR" sz="2100" dirty="0"/>
              <a:t> </a:t>
            </a:r>
            <a:r>
              <a:rPr lang="tr-TR" sz="2100" dirty="0" err="1"/>
              <a:t>lateral</a:t>
            </a:r>
            <a:r>
              <a:rPr lang="tr-TR" sz="2100" dirty="0"/>
              <a:t> </a:t>
            </a:r>
            <a:r>
              <a:rPr lang="tr-TR" sz="2100" dirty="0" err="1"/>
              <a:t>decubitus</a:t>
            </a:r>
            <a:r>
              <a:rPr lang="tr-TR" sz="2100" dirty="0"/>
              <a:t>, </a:t>
            </a:r>
            <a:r>
              <a:rPr lang="tr-TR" sz="2100" dirty="0" err="1"/>
              <a:t>left</a:t>
            </a:r>
            <a:r>
              <a:rPr lang="tr-TR" sz="2100" dirty="0"/>
              <a:t> </a:t>
            </a:r>
            <a:r>
              <a:rPr lang="tr-TR" sz="2100" dirty="0" err="1"/>
              <a:t>lateral</a:t>
            </a:r>
            <a:r>
              <a:rPr lang="tr-TR" sz="2100" dirty="0"/>
              <a:t> </a:t>
            </a:r>
            <a:r>
              <a:rPr lang="tr-TR" sz="2100" dirty="0" err="1"/>
              <a:t>decubitus</a:t>
            </a:r>
            <a:r>
              <a:rPr lang="tr-TR" sz="2100" dirty="0"/>
              <a:t> </a:t>
            </a:r>
            <a:r>
              <a:rPr lang="tr-TR" sz="2100" dirty="0" err="1"/>
              <a:t>and</a:t>
            </a:r>
            <a:r>
              <a:rPr lang="tr-TR" sz="2100" dirty="0"/>
              <a:t> </a:t>
            </a:r>
            <a:r>
              <a:rPr lang="tr-TR" sz="2100" dirty="0" err="1"/>
              <a:t>fetal</a:t>
            </a:r>
            <a:r>
              <a:rPr lang="tr-TR" sz="2100" dirty="0"/>
              <a:t> </a:t>
            </a:r>
            <a:r>
              <a:rPr lang="tr-TR" sz="2100" dirty="0" err="1"/>
              <a:t>sleeping</a:t>
            </a:r>
            <a:r>
              <a:rPr lang="tr-TR" sz="2100" dirty="0"/>
              <a:t> </a:t>
            </a:r>
            <a:r>
              <a:rPr lang="tr-TR" sz="2100" dirty="0" err="1"/>
              <a:t>position</a:t>
            </a:r>
            <a:r>
              <a:rPr lang="tr-TR" sz="2100" dirty="0"/>
              <a:t> in </a:t>
            </a:r>
            <a:r>
              <a:rPr lang="tr-TR" sz="2100" dirty="0" err="1"/>
              <a:t>the</a:t>
            </a:r>
            <a:r>
              <a:rPr lang="tr-TR" sz="2100" dirty="0"/>
              <a:t> </a:t>
            </a:r>
            <a:r>
              <a:rPr lang="tr-TR" sz="2100" dirty="0" err="1"/>
              <a:t>same</a:t>
            </a:r>
            <a:r>
              <a:rPr lang="tr-TR" sz="2100" dirty="0"/>
              <a:t> </a:t>
            </a:r>
            <a:r>
              <a:rPr lang="tr-TR" sz="2100" dirty="0" err="1"/>
              <a:t>order</a:t>
            </a:r>
            <a:r>
              <a:rPr lang="tr-TR" sz="2100" dirty="0"/>
              <a:t>. </a:t>
            </a:r>
            <a:r>
              <a:rPr lang="tr-TR" sz="2100" dirty="0" err="1"/>
              <a:t>Measurements</a:t>
            </a:r>
            <a:r>
              <a:rPr lang="tr-TR" sz="2100" dirty="0"/>
              <a:t> </a:t>
            </a:r>
            <a:r>
              <a:rPr lang="tr-TR" sz="2100" dirty="0" err="1"/>
              <a:t>were</a:t>
            </a:r>
            <a:r>
              <a:rPr lang="tr-TR" sz="2100" dirty="0"/>
              <a:t> </a:t>
            </a:r>
            <a:r>
              <a:rPr lang="tr-TR" sz="2100" dirty="0" err="1"/>
              <a:t>made</a:t>
            </a:r>
            <a:r>
              <a:rPr lang="tr-TR" sz="2100" dirty="0"/>
              <a:t> at </a:t>
            </a:r>
            <a:r>
              <a:rPr lang="tr-TR" sz="2100" dirty="0" err="1"/>
              <a:t>the</a:t>
            </a:r>
            <a:r>
              <a:rPr lang="tr-TR" sz="2100" dirty="0"/>
              <a:t> </a:t>
            </a:r>
            <a:r>
              <a:rPr lang="tr-TR" sz="2100" dirty="0" err="1"/>
              <a:t>end</a:t>
            </a:r>
            <a:r>
              <a:rPr lang="tr-TR" sz="2100" dirty="0"/>
              <a:t> of a 5-minute </a:t>
            </a:r>
            <a:r>
              <a:rPr lang="tr-TR" sz="2100" dirty="0" err="1"/>
              <a:t>adaptation</a:t>
            </a:r>
            <a:r>
              <a:rPr lang="tr-TR" sz="2100" dirty="0"/>
              <a:t> </a:t>
            </a:r>
            <a:r>
              <a:rPr lang="tr-TR" sz="2100" dirty="0" err="1"/>
              <a:t>period</a:t>
            </a:r>
            <a:r>
              <a:rPr lang="tr-TR" sz="2100" dirty="0"/>
              <a:t> </a:t>
            </a:r>
            <a:r>
              <a:rPr lang="tr-TR" sz="2100" dirty="0" err="1"/>
              <a:t>following</a:t>
            </a:r>
            <a:r>
              <a:rPr lang="tr-TR" sz="2100" dirty="0"/>
              <a:t> </a:t>
            </a:r>
            <a:r>
              <a:rPr lang="tr-TR" sz="2100" dirty="0" err="1"/>
              <a:t>each</a:t>
            </a:r>
            <a:r>
              <a:rPr lang="tr-TR" sz="2100" dirty="0"/>
              <a:t> </a:t>
            </a:r>
            <a:r>
              <a:rPr lang="tr-TR" sz="2100" dirty="0" err="1"/>
              <a:t>sleeping</a:t>
            </a:r>
            <a:r>
              <a:rPr lang="tr-TR" sz="2100" dirty="0"/>
              <a:t> </a:t>
            </a:r>
            <a:r>
              <a:rPr lang="tr-TR" sz="2100" dirty="0" err="1"/>
              <a:t>position</a:t>
            </a:r>
            <a:r>
              <a:rPr lang="tr-TR" sz="2100" dirty="0"/>
              <a:t>.</a:t>
            </a:r>
            <a:endParaRPr lang="tr-TR" sz="2100" dirty="0">
              <a:effectLst/>
              <a:ea typeface="MS Mincho" panose="02020609040205080304" pitchFamily="49" charset="-128"/>
              <a:cs typeface="Times New Roman" panose="02020603050405020304" pitchFamily="18" charset="0"/>
            </a:endParaRPr>
          </a:p>
          <a:p>
            <a:pPr algn="just"/>
            <a:endParaRPr lang="tr-TR" sz="2100" dirty="0"/>
          </a:p>
          <a:p>
            <a:pPr algn="just"/>
            <a:r>
              <a:rPr lang="tr-TR" sz="2100" dirty="0" err="1"/>
              <a:t>Heart</a:t>
            </a:r>
            <a:r>
              <a:rPr lang="tr-TR" sz="2100" dirty="0"/>
              <a:t> rate </a:t>
            </a:r>
            <a:r>
              <a:rPr lang="tr-TR" sz="2100" dirty="0" err="1"/>
              <a:t>and</a:t>
            </a:r>
            <a:r>
              <a:rPr lang="tr-TR" sz="2100" dirty="0"/>
              <a:t> </a:t>
            </a:r>
            <a:r>
              <a:rPr lang="tr-TR" sz="2100" dirty="0" err="1"/>
              <a:t>arterial</a:t>
            </a:r>
            <a:r>
              <a:rPr lang="tr-TR" sz="2100" dirty="0"/>
              <a:t> </a:t>
            </a:r>
            <a:r>
              <a:rPr lang="tr-TR" sz="2100" dirty="0" err="1"/>
              <a:t>blood</a:t>
            </a:r>
            <a:r>
              <a:rPr lang="tr-TR" sz="2100" dirty="0"/>
              <a:t> </a:t>
            </a:r>
            <a:r>
              <a:rPr lang="tr-TR" sz="2100" dirty="0" err="1"/>
              <a:t>pressure</a:t>
            </a:r>
            <a:r>
              <a:rPr lang="tr-TR" sz="2100" dirty="0"/>
              <a:t> </a:t>
            </a:r>
            <a:r>
              <a:rPr lang="tr-TR" sz="2100" dirty="0" err="1"/>
              <a:t>were</a:t>
            </a:r>
            <a:r>
              <a:rPr lang="tr-TR" sz="2100" dirty="0"/>
              <a:t> </a:t>
            </a:r>
            <a:r>
              <a:rPr lang="tr-TR" sz="2100" dirty="0" err="1"/>
              <a:t>determined</a:t>
            </a:r>
            <a:r>
              <a:rPr lang="tr-TR" sz="2100" dirty="0"/>
              <a:t> </a:t>
            </a:r>
            <a:r>
              <a:rPr lang="tr-TR" sz="2100" dirty="0" err="1"/>
              <a:t>with</a:t>
            </a:r>
            <a:r>
              <a:rPr lang="tr-TR" sz="2100" dirty="0"/>
              <a:t> an </a:t>
            </a:r>
            <a:r>
              <a:rPr lang="tr-TR" sz="2100" dirty="0" err="1"/>
              <a:t>electronic</a:t>
            </a:r>
            <a:r>
              <a:rPr lang="tr-TR" sz="2100" dirty="0"/>
              <a:t> </a:t>
            </a:r>
            <a:r>
              <a:rPr lang="tr-TR" sz="2100" dirty="0" err="1"/>
              <a:t>blood</a:t>
            </a:r>
            <a:r>
              <a:rPr lang="tr-TR" sz="2100" dirty="0"/>
              <a:t> </a:t>
            </a:r>
            <a:r>
              <a:rPr lang="tr-TR" sz="2100" dirty="0" err="1"/>
              <a:t>pressure</a:t>
            </a:r>
            <a:r>
              <a:rPr lang="tr-TR" sz="2100" dirty="0"/>
              <a:t> </a:t>
            </a:r>
            <a:r>
              <a:rPr lang="tr-TR" sz="2100" dirty="0" err="1"/>
              <a:t>meter</a:t>
            </a:r>
            <a:r>
              <a:rPr lang="tr-TR" sz="2100" dirty="0"/>
              <a:t>, </a:t>
            </a:r>
            <a:r>
              <a:rPr lang="tr-TR" sz="2100" dirty="0" err="1"/>
              <a:t>peripheral</a:t>
            </a:r>
            <a:r>
              <a:rPr lang="tr-TR" sz="2100" dirty="0"/>
              <a:t> </a:t>
            </a:r>
            <a:r>
              <a:rPr lang="tr-TR" sz="2100" dirty="0" err="1"/>
              <a:t>oxygen</a:t>
            </a:r>
            <a:r>
              <a:rPr lang="tr-TR" sz="2100" dirty="0"/>
              <a:t> </a:t>
            </a:r>
            <a:r>
              <a:rPr lang="tr-TR" sz="2100" dirty="0" err="1"/>
              <a:t>saturation</a:t>
            </a:r>
            <a:r>
              <a:rPr lang="tr-TR" sz="2100" dirty="0"/>
              <a:t> </a:t>
            </a:r>
            <a:r>
              <a:rPr lang="tr-TR" sz="2100" dirty="0" err="1"/>
              <a:t>with</a:t>
            </a:r>
            <a:r>
              <a:rPr lang="tr-TR" sz="2100" dirty="0"/>
              <a:t> a </a:t>
            </a:r>
            <a:r>
              <a:rPr lang="tr-TR" sz="2100" dirty="0" err="1"/>
              <a:t>finger-type</a:t>
            </a:r>
            <a:r>
              <a:rPr lang="tr-TR" sz="2100" dirty="0"/>
              <a:t> </a:t>
            </a:r>
            <a:r>
              <a:rPr lang="tr-TR" sz="2100" dirty="0" err="1"/>
              <a:t>pulse</a:t>
            </a:r>
            <a:r>
              <a:rPr lang="tr-TR" sz="2100" dirty="0"/>
              <a:t> </a:t>
            </a:r>
            <a:r>
              <a:rPr lang="tr-TR" sz="2100" dirty="0" err="1"/>
              <a:t>oximeter</a:t>
            </a:r>
            <a:r>
              <a:rPr lang="tr-TR" sz="2100" dirty="0"/>
              <a:t>, </a:t>
            </a:r>
            <a:r>
              <a:rPr lang="tr-TR" sz="2100" dirty="0" err="1"/>
              <a:t>and</a:t>
            </a:r>
            <a:r>
              <a:rPr lang="tr-TR" sz="2100" dirty="0"/>
              <a:t> </a:t>
            </a:r>
            <a:r>
              <a:rPr lang="tr-TR" sz="2100" dirty="0" err="1"/>
              <a:t>respiratory</a:t>
            </a:r>
            <a:r>
              <a:rPr lang="tr-TR" sz="2100" dirty="0"/>
              <a:t> rate </a:t>
            </a:r>
            <a:r>
              <a:rPr lang="tr-TR" sz="2100" dirty="0" err="1"/>
              <a:t>by</a:t>
            </a:r>
            <a:r>
              <a:rPr lang="tr-TR" sz="2100" dirty="0"/>
              <a:t> </a:t>
            </a:r>
            <a:r>
              <a:rPr lang="tr-TR" sz="2100" dirty="0" err="1"/>
              <a:t>observing</a:t>
            </a:r>
            <a:r>
              <a:rPr lang="tr-TR" sz="2100" dirty="0"/>
              <a:t>.</a:t>
            </a:r>
          </a:p>
          <a:p>
            <a:endParaRPr lang="tr-TR" dirty="0"/>
          </a:p>
          <a:p>
            <a:endParaRPr lang="en-US" dirty="0"/>
          </a:p>
        </p:txBody>
      </p:sp>
      <p:sp>
        <p:nvSpPr>
          <p:cNvPr id="7" name="Unvan 1"/>
          <p:cNvSpPr txBox="1">
            <a:spLocks/>
          </p:cNvSpPr>
          <p:nvPr/>
        </p:nvSpPr>
        <p:spPr>
          <a:xfrm>
            <a:off x="916675" y="732214"/>
            <a:ext cx="9811040" cy="84678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400" b="1" dirty="0" err="1">
                <a:solidFill>
                  <a:schemeClr val="bg1"/>
                </a:solidFill>
              </a:rPr>
              <a:t>Method</a:t>
            </a:r>
            <a:endParaRPr lang="tr-TR" sz="3400" b="1" dirty="0">
              <a:solidFill>
                <a:schemeClr val="bg1"/>
              </a:solidFill>
            </a:endParaRPr>
          </a:p>
        </p:txBody>
      </p:sp>
    </p:spTree>
    <p:extLst>
      <p:ext uri="{BB962C8B-B14F-4D97-AF65-F5344CB8AC3E}">
        <p14:creationId xmlns:p14="http://schemas.microsoft.com/office/powerpoint/2010/main" val="266002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 letter&#10;&#10;Description automatically generated">
            <a:extLst>
              <a:ext uri="{FF2B5EF4-FFF2-40B4-BE49-F238E27FC236}">
                <a16:creationId xmlns:a16="http://schemas.microsoft.com/office/drawing/2014/main" id="{87CBF8FD-A272-4321-B47A-9487BE7E2694}"/>
              </a:ext>
            </a:extLst>
          </p:cNvPr>
          <p:cNvPicPr>
            <a:picLocks noChangeAspect="1"/>
          </p:cNvPicPr>
          <p:nvPr/>
        </p:nvPicPr>
        <p:blipFill>
          <a:blip r:embed="rId2"/>
          <a:stretch>
            <a:fillRect/>
          </a:stretch>
        </p:blipFill>
        <p:spPr>
          <a:xfrm>
            <a:off x="1331650" y="1562470"/>
            <a:ext cx="3171155" cy="5187449"/>
          </a:xfrm>
          <a:prstGeom prst="rect">
            <a:avLst/>
          </a:prstGeom>
        </p:spPr>
      </p:pic>
      <p:pic>
        <p:nvPicPr>
          <p:cNvPr id="5" name="Picture 4" descr="Diagram&#10;&#10;Description automatically generated">
            <a:extLst>
              <a:ext uri="{FF2B5EF4-FFF2-40B4-BE49-F238E27FC236}">
                <a16:creationId xmlns:a16="http://schemas.microsoft.com/office/drawing/2014/main" id="{4EF88BC4-77DA-4546-9239-01C4E8B6364D}"/>
              </a:ext>
            </a:extLst>
          </p:cNvPr>
          <p:cNvPicPr>
            <a:picLocks noChangeAspect="1"/>
          </p:cNvPicPr>
          <p:nvPr/>
        </p:nvPicPr>
        <p:blipFill>
          <a:blip r:embed="rId3"/>
          <a:stretch>
            <a:fillRect/>
          </a:stretch>
        </p:blipFill>
        <p:spPr>
          <a:xfrm>
            <a:off x="6704609" y="1562470"/>
            <a:ext cx="3646753" cy="5187079"/>
          </a:xfrm>
          <a:prstGeom prst="rect">
            <a:avLst/>
          </a:prstGeom>
        </p:spPr>
      </p:pic>
      <p:graphicFrame>
        <p:nvGraphicFramePr>
          <p:cNvPr id="9" name="Diagram 8">
            <a:extLst>
              <a:ext uri="{FF2B5EF4-FFF2-40B4-BE49-F238E27FC236}">
                <a16:creationId xmlns:a16="http://schemas.microsoft.com/office/drawing/2014/main" id="{B6A05D4F-A4F7-4D91-BE21-C3D08C629A56}"/>
              </a:ext>
            </a:extLst>
          </p:cNvPr>
          <p:cNvGraphicFramePr/>
          <p:nvPr>
            <p:extLst>
              <p:ext uri="{D42A27DB-BD31-4B8C-83A1-F6EECF244321}">
                <p14:modId xmlns:p14="http://schemas.microsoft.com/office/powerpoint/2010/main" val="3808077117"/>
              </p:ext>
            </p:extLst>
          </p:nvPr>
        </p:nvGraphicFramePr>
        <p:xfrm>
          <a:off x="2919988" y="60339"/>
          <a:ext cx="941033" cy="3693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14008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400" b="1" dirty="0" err="1">
                <a:solidFill>
                  <a:schemeClr val="bg1"/>
                </a:solidFill>
              </a:rPr>
              <a:t>Results</a:t>
            </a:r>
            <a:endParaRPr lang="tr-TR" sz="3400" b="1" dirty="0">
              <a:solidFill>
                <a:schemeClr val="bg1"/>
              </a:solidFill>
            </a:endParaRPr>
          </a:p>
        </p:txBody>
      </p:sp>
      <p:sp>
        <p:nvSpPr>
          <p:cNvPr id="3" name="İçerik Yer Tutucusu 2"/>
          <p:cNvSpPr>
            <a:spLocks noGrp="1"/>
          </p:cNvSpPr>
          <p:nvPr>
            <p:ph idx="1"/>
          </p:nvPr>
        </p:nvSpPr>
        <p:spPr/>
        <p:txBody>
          <a:bodyPr>
            <a:normAutofit/>
          </a:bodyPr>
          <a:lstStyle/>
          <a:p>
            <a:pPr algn="just"/>
            <a:r>
              <a:rPr lang="en-US" sz="2500" dirty="0"/>
              <a:t>It was </a:t>
            </a:r>
            <a:r>
              <a:rPr lang="tr-TR" sz="2500" dirty="0" err="1"/>
              <a:t>found</a:t>
            </a:r>
            <a:r>
              <a:rPr lang="en-US" sz="2500" dirty="0"/>
              <a:t> that the pulse and respiratory rate were not related to the position (p&gt;0.05).</a:t>
            </a:r>
            <a:endParaRPr lang="tr-TR" sz="2500" dirty="0"/>
          </a:p>
          <a:p>
            <a:pPr algn="just"/>
            <a:r>
              <a:rPr lang="en-US" sz="2500" dirty="0"/>
              <a:t>It was </a:t>
            </a:r>
            <a:r>
              <a:rPr lang="tr-TR" sz="2500" dirty="0" err="1"/>
              <a:t>found</a:t>
            </a:r>
            <a:r>
              <a:rPr lang="en-US" sz="2500" dirty="0"/>
              <a:t> that systolic arterial pressure (p=0.01), diastolic arterial pressure (p=0.02), and oxygen saturation (p=0.007) were significantly affected by position.</a:t>
            </a:r>
            <a:endParaRPr lang="tr-TR" sz="2500" dirty="0"/>
          </a:p>
          <a:p>
            <a:pPr algn="just"/>
            <a:r>
              <a:rPr lang="en-US" sz="2500" dirty="0"/>
              <a:t>The highest oxygen saturation was found in the prone position and the lowest in the supine position.</a:t>
            </a:r>
            <a:endParaRPr lang="tr-TR" sz="2500" dirty="0"/>
          </a:p>
          <a:p>
            <a:pPr algn="just"/>
            <a:r>
              <a:rPr lang="en-US" sz="2500" dirty="0"/>
              <a:t>The highest systolic arterial pressure was in the supine position and the lowest was in the right lateral decubitus position. The highest diastolic arterial pressure was in the supine position and the lowest was in the right lateral decubitus position.</a:t>
            </a:r>
            <a:endParaRPr lang="tr-TR" sz="2500" dirty="0"/>
          </a:p>
        </p:txBody>
      </p:sp>
    </p:spTree>
    <p:extLst>
      <p:ext uri="{BB962C8B-B14F-4D97-AF65-F5344CB8AC3E}">
        <p14:creationId xmlns:p14="http://schemas.microsoft.com/office/powerpoint/2010/main" val="161044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0BCAB40-B273-4DB0-AAF2-84E68273F38F}"/>
              </a:ext>
            </a:extLst>
          </p:cNvPr>
          <p:cNvSpPr txBox="1"/>
          <p:nvPr/>
        </p:nvSpPr>
        <p:spPr>
          <a:xfrm>
            <a:off x="3286912" y="6254852"/>
            <a:ext cx="5131653" cy="369332"/>
          </a:xfrm>
          <a:prstGeom prst="rect">
            <a:avLst/>
          </a:prstGeom>
          <a:noFill/>
        </p:spPr>
        <p:txBody>
          <a:bodyPr wrap="square" rtlCol="0">
            <a:spAutoFit/>
          </a:bodyPr>
          <a:lstStyle/>
          <a:p>
            <a:pPr algn="ctr"/>
            <a:r>
              <a:rPr lang="tr-TR" dirty="0" err="1">
                <a:latin typeface="Times New Roman" panose="02020603050405020304" pitchFamily="18" charset="0"/>
                <a:cs typeface="Times New Roman" panose="02020603050405020304" pitchFamily="18" charset="0"/>
              </a:rPr>
              <a:t>Preference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frequency</a:t>
            </a:r>
            <a:r>
              <a:rPr lang="tr-TR"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sleeping positions</a:t>
            </a:r>
          </a:p>
        </p:txBody>
      </p:sp>
      <p:sp>
        <p:nvSpPr>
          <p:cNvPr id="15" name="Unvan 1"/>
          <p:cNvSpPr>
            <a:spLocks noGrp="1"/>
          </p:cNvSpPr>
          <p:nvPr>
            <p:ph type="title"/>
          </p:nvPr>
        </p:nvSpPr>
        <p:spPr>
          <a:xfrm>
            <a:off x="839788" y="489397"/>
            <a:ext cx="9811040" cy="846786"/>
          </a:xfrm>
        </p:spPr>
        <p:txBody>
          <a:bodyPr>
            <a:normAutofit/>
          </a:bodyPr>
          <a:lstStyle/>
          <a:p>
            <a:pPr algn="ctr"/>
            <a:r>
              <a:rPr lang="tr-TR" sz="3400" b="1" dirty="0" err="1">
                <a:solidFill>
                  <a:schemeClr val="bg1"/>
                </a:solidFill>
              </a:rPr>
              <a:t>Results</a:t>
            </a:r>
            <a:endParaRPr lang="tr-TR" sz="3400" b="1" dirty="0">
              <a:solidFill>
                <a:schemeClr val="bg1"/>
              </a:solidFill>
            </a:endParaRPr>
          </a:p>
        </p:txBody>
      </p:sp>
      <p:pic>
        <p:nvPicPr>
          <p:cNvPr id="4" name="Resim 3"/>
          <p:cNvPicPr>
            <a:picLocks noChangeAspect="1"/>
          </p:cNvPicPr>
          <p:nvPr/>
        </p:nvPicPr>
        <p:blipFill>
          <a:blip r:embed="rId2"/>
          <a:stretch>
            <a:fillRect/>
          </a:stretch>
        </p:blipFill>
        <p:spPr>
          <a:xfrm>
            <a:off x="5851565" y="2253672"/>
            <a:ext cx="6242203" cy="3241964"/>
          </a:xfrm>
          <a:prstGeom prst="rect">
            <a:avLst/>
          </a:prstGeom>
        </p:spPr>
      </p:pic>
      <p:pic>
        <p:nvPicPr>
          <p:cNvPr id="5" name="Picture 4">
            <a:extLst>
              <a:ext uri="{FF2B5EF4-FFF2-40B4-BE49-F238E27FC236}">
                <a16:creationId xmlns:a16="http://schemas.microsoft.com/office/drawing/2014/main" id="{570EEE47-1AD2-47EB-AA02-F2A8FB94C28A}"/>
              </a:ext>
            </a:extLst>
          </p:cNvPr>
          <p:cNvPicPr>
            <a:picLocks noChangeAspect="1"/>
          </p:cNvPicPr>
          <p:nvPr/>
        </p:nvPicPr>
        <p:blipFill>
          <a:blip r:embed="rId3"/>
          <a:stretch>
            <a:fillRect/>
          </a:stretch>
        </p:blipFill>
        <p:spPr>
          <a:xfrm>
            <a:off x="440055" y="3211714"/>
            <a:ext cx="4930140" cy="1325880"/>
          </a:xfrm>
          <a:prstGeom prst="rect">
            <a:avLst/>
          </a:prstGeom>
        </p:spPr>
      </p:pic>
    </p:spTree>
    <p:extLst>
      <p:ext uri="{BB962C8B-B14F-4D97-AF65-F5344CB8AC3E}">
        <p14:creationId xmlns:p14="http://schemas.microsoft.com/office/powerpoint/2010/main" val="369206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5F295-D83F-43B4-BF4E-A7FE4614F355}"/>
              </a:ext>
            </a:extLst>
          </p:cNvPr>
          <p:cNvSpPr>
            <a:spLocks noGrp="1"/>
          </p:cNvSpPr>
          <p:nvPr>
            <p:ph type="title"/>
          </p:nvPr>
        </p:nvSpPr>
        <p:spPr/>
        <p:txBody>
          <a:bodyPr>
            <a:normAutofit/>
          </a:bodyPr>
          <a:lstStyle/>
          <a:p>
            <a:pPr algn="ctr"/>
            <a:r>
              <a:rPr lang="tr-TR" sz="3400" b="1" dirty="0" err="1">
                <a:solidFill>
                  <a:schemeClr val="bg1"/>
                </a:solidFill>
              </a:rPr>
              <a:t>Results</a:t>
            </a:r>
            <a:endParaRPr lang="en-US" sz="3400" b="1" dirty="0">
              <a:solidFill>
                <a:schemeClr val="bg1"/>
              </a:solidFill>
            </a:endParaRPr>
          </a:p>
        </p:txBody>
      </p:sp>
      <p:sp>
        <p:nvSpPr>
          <p:cNvPr id="3" name="Content Placeholder 2">
            <a:extLst>
              <a:ext uri="{FF2B5EF4-FFF2-40B4-BE49-F238E27FC236}">
                <a16:creationId xmlns:a16="http://schemas.microsoft.com/office/drawing/2014/main" id="{DB85B879-7BC8-4D3B-BAD9-803C847EA828}"/>
              </a:ext>
            </a:extLst>
          </p:cNvPr>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As a result of the measurements made for 60 participants, the following table was created by taking the average of the values found for the 5 vital values in each sleep position.</a:t>
            </a:r>
            <a:endParaRPr lang="en-US" dirty="0">
              <a:solidFill>
                <a:schemeClr val="tx1"/>
              </a:solidFill>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86443E87-171D-4B1C-800B-494EB47BF496}"/>
              </a:ext>
            </a:extLst>
          </p:cNvPr>
          <p:cNvPicPr>
            <a:picLocks noChangeAspect="1"/>
          </p:cNvPicPr>
          <p:nvPr/>
        </p:nvPicPr>
        <p:blipFill>
          <a:blip r:embed="rId2"/>
          <a:stretch>
            <a:fillRect/>
          </a:stretch>
        </p:blipFill>
        <p:spPr>
          <a:xfrm>
            <a:off x="2371856" y="3580957"/>
            <a:ext cx="7448287" cy="1736768"/>
          </a:xfrm>
          <a:prstGeom prst="rect">
            <a:avLst/>
          </a:prstGeom>
        </p:spPr>
      </p:pic>
    </p:spTree>
    <p:extLst>
      <p:ext uri="{BB962C8B-B14F-4D97-AF65-F5344CB8AC3E}">
        <p14:creationId xmlns:p14="http://schemas.microsoft.com/office/powerpoint/2010/main" val="477331859"/>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5349</TotalTime>
  <Words>1229</Words>
  <Application>Microsoft Office PowerPoint</Application>
  <PresentationFormat>Widescreen</PresentationFormat>
  <Paragraphs>56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Times New Roman</vt:lpstr>
      <vt:lpstr>Wingdings</vt:lpstr>
      <vt:lpstr>Office Teması</vt:lpstr>
      <vt:lpstr>The Relationship Between Preferred Sleep Position, Heart Rate, Arterial Blood Pressure, Respiratory Rate and Peripheral Oxygen Saturation </vt:lpstr>
      <vt:lpstr>Aim of the Study</vt:lpstr>
      <vt:lpstr>Aim of the Study</vt:lpstr>
      <vt:lpstr>Method</vt:lpstr>
      <vt:lpstr>PowerPoint Presentation</vt:lpstr>
      <vt:lpstr>PowerPoint Presentation</vt:lpstr>
      <vt:lpstr>Results</vt:lpstr>
      <vt:lpstr>Results</vt:lpstr>
      <vt:lpstr>Results</vt:lpstr>
      <vt:lpstr>Results</vt:lpstr>
      <vt:lpstr>Conclusion</vt:lpstr>
      <vt:lpstr>References</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Yunus Aydogan</dc:creator>
  <cp:lastModifiedBy>Mert Ağacık</cp:lastModifiedBy>
  <cp:revision>1353</cp:revision>
  <dcterms:created xsi:type="dcterms:W3CDTF">2015-07-21T07:54:41Z</dcterms:created>
  <dcterms:modified xsi:type="dcterms:W3CDTF">2021-06-02T20:51:31Z</dcterms:modified>
</cp:coreProperties>
</file>